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Lst>
  <p:notesMasterIdLst>
    <p:notesMasterId r:id="rId26"/>
  </p:notesMasterIdLst>
  <p:handoutMasterIdLst>
    <p:handoutMasterId r:id="rId27"/>
  </p:handoutMasterIdLst>
  <p:sldIdLst>
    <p:sldId id="1349" r:id="rId7"/>
    <p:sldId id="1323" r:id="rId8"/>
    <p:sldId id="1355" r:id="rId9"/>
    <p:sldId id="1369" r:id="rId10"/>
    <p:sldId id="1370" r:id="rId11"/>
    <p:sldId id="1371" r:id="rId12"/>
    <p:sldId id="1372" r:id="rId13"/>
    <p:sldId id="1373" r:id="rId14"/>
    <p:sldId id="1249" r:id="rId15"/>
    <p:sldId id="1364" r:id="rId16"/>
    <p:sldId id="1378" r:id="rId17"/>
    <p:sldId id="1594" r:id="rId18"/>
    <p:sldId id="1705" r:id="rId19"/>
    <p:sldId id="1377" r:id="rId20"/>
    <p:sldId id="1362" r:id="rId21"/>
    <p:sldId id="1374" r:id="rId22"/>
    <p:sldId id="1376" r:id="rId23"/>
    <p:sldId id="1351" r:id="rId24"/>
    <p:sldId id="1375"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5B0B8DFF-57E5-4D4B-BA72-542DF84B8E2F}">
          <p14:sldIdLst>
            <p14:sldId id="1349"/>
            <p14:sldId id="1323"/>
            <p14:sldId id="1355"/>
            <p14:sldId id="1369"/>
            <p14:sldId id="1370"/>
            <p14:sldId id="1371"/>
            <p14:sldId id="1372"/>
            <p14:sldId id="1373"/>
            <p14:sldId id="1249"/>
            <p14:sldId id="1364"/>
            <p14:sldId id="1378"/>
            <p14:sldId id="1594"/>
            <p14:sldId id="1705"/>
            <p14:sldId id="1377"/>
            <p14:sldId id="1362"/>
            <p14:sldId id="1374"/>
            <p14:sldId id="1376"/>
            <p14:sldId id="1351"/>
            <p14:sldId id="1375"/>
          </p14:sldIdLst>
        </p14:section>
        <p14:section name="Instructions" id="{0C8682EF-709C-4DD2-B11B-19E2D910C2A9}">
          <p14:sldIdLst/>
        </p14:section>
        <p14:section name="Appendix" id="{C90132CD-1770-45AF-8C02-A28AE9C1B0B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BCF2"/>
    <a:srgbClr val="002050"/>
    <a:srgbClr val="00188F"/>
    <a:srgbClr val="767676"/>
    <a:srgbClr val="107C10"/>
    <a:srgbClr val="008272"/>
    <a:srgbClr val="B4009E"/>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14" autoAdjust="0"/>
    <p:restoredTop sz="96281" autoAdjust="0"/>
  </p:normalViewPr>
  <p:slideViewPr>
    <p:cSldViewPr>
      <p:cViewPr varScale="1">
        <p:scale>
          <a:sx n="72" d="100"/>
          <a:sy n="72" d="100"/>
        </p:scale>
        <p:origin x="24" y="5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42"/>
    </p:cViewPr>
  </p:sorterViewPr>
  <p:notesViewPr>
    <p:cSldViewPr showGuides="1">
      <p:cViewPr varScale="1">
        <p:scale>
          <a:sx n="133" d="100"/>
          <a:sy n="133" d="100"/>
        </p:scale>
        <p:origin x="4272"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Sawczyn" userId="a666d0801f960403" providerId="LiveId" clId="{11AA7948-C053-43FA-9CD4-2792A0675E00}"/>
    <pc:docChg chg="custSel addSld delSld modSld modSection">
      <pc:chgData name="Steve Sawczyn" userId="a666d0801f960403" providerId="LiveId" clId="{11AA7948-C053-43FA-9CD4-2792A0675E00}" dt="2018-03-16T04:34:40.800" v="3527" actId="1038"/>
      <pc:docMkLst>
        <pc:docMk/>
      </pc:docMkLst>
      <pc:sldChg chg="modSp">
        <pc:chgData name="Steve Sawczyn" userId="a666d0801f960403" providerId="LiveId" clId="{11AA7948-C053-43FA-9CD4-2792A0675E00}" dt="2018-03-14T17:56:44.901" v="29" actId="1035"/>
        <pc:sldMkLst>
          <pc:docMk/>
          <pc:sldMk cId="1703849398" sldId="1349"/>
        </pc:sldMkLst>
        <pc:spChg chg="mod">
          <ac:chgData name="Steve Sawczyn" userId="a666d0801f960403" providerId="LiveId" clId="{11AA7948-C053-43FA-9CD4-2792A0675E00}" dt="2018-03-14T17:56:44.901" v="29" actId="1035"/>
          <ac:spMkLst>
            <pc:docMk/>
            <pc:sldMk cId="1703849398" sldId="1349"/>
            <ac:spMk id="2" creationId="{00000000-0000-0000-0000-000000000000}"/>
          </ac:spMkLst>
        </pc:spChg>
      </pc:sldChg>
      <pc:sldChg chg="modSp add">
        <pc:chgData name="Steve Sawczyn" userId="a666d0801f960403" providerId="LiveId" clId="{11AA7948-C053-43FA-9CD4-2792A0675E00}" dt="2018-03-16T03:29:29.095" v="595" actId="1036"/>
        <pc:sldMkLst>
          <pc:docMk/>
          <pc:sldMk cId="4173406600" sldId="1369"/>
        </pc:sldMkLst>
        <pc:spChg chg="mod">
          <ac:chgData name="Steve Sawczyn" userId="a666d0801f960403" providerId="LiveId" clId="{11AA7948-C053-43FA-9CD4-2792A0675E00}" dt="2018-03-16T03:05:51.791" v="129" actId="20577"/>
          <ac:spMkLst>
            <pc:docMk/>
            <pc:sldMk cId="4173406600" sldId="1369"/>
            <ac:spMk id="2" creationId="{D2F21E46-CF6D-41FB-A9B5-328756C5FD7A}"/>
          </ac:spMkLst>
        </pc:spChg>
        <pc:spChg chg="mod">
          <ac:chgData name="Steve Sawczyn" userId="a666d0801f960403" providerId="LiveId" clId="{11AA7948-C053-43FA-9CD4-2792A0675E00}" dt="2018-03-16T03:29:29.095" v="595" actId="1036"/>
          <ac:spMkLst>
            <pc:docMk/>
            <pc:sldMk cId="4173406600" sldId="1369"/>
            <ac:spMk id="3" creationId="{2B2CF57F-8CCA-461E-9B63-45887DE52735}"/>
          </ac:spMkLst>
        </pc:spChg>
      </pc:sldChg>
      <pc:sldChg chg="addSp modSp add">
        <pc:chgData name="Steve Sawczyn" userId="a666d0801f960403" providerId="LiveId" clId="{11AA7948-C053-43FA-9CD4-2792A0675E00}" dt="2018-03-16T04:34:40.800" v="3527" actId="1038"/>
        <pc:sldMkLst>
          <pc:docMk/>
          <pc:sldMk cId="1085754989" sldId="1370"/>
        </pc:sldMkLst>
        <pc:spChg chg="mod">
          <ac:chgData name="Steve Sawczyn" userId="a666d0801f960403" providerId="LiveId" clId="{11AA7948-C053-43FA-9CD4-2792A0675E00}" dt="2018-03-16T04:34:00.440" v="3521" actId="1036"/>
          <ac:spMkLst>
            <pc:docMk/>
            <pc:sldMk cId="1085754989" sldId="1370"/>
            <ac:spMk id="2" creationId="{1008F038-93E4-4AEC-82E6-C539C8ABAB1D}"/>
          </ac:spMkLst>
        </pc:spChg>
        <pc:spChg chg="mod">
          <ac:chgData name="Steve Sawczyn" userId="a666d0801f960403" providerId="LiveId" clId="{11AA7948-C053-43FA-9CD4-2792A0675E00}" dt="2018-03-16T04:31:02" v="3219" actId="1036"/>
          <ac:spMkLst>
            <pc:docMk/>
            <pc:sldMk cId="1085754989" sldId="1370"/>
            <ac:spMk id="3" creationId="{0093C720-DFBD-4169-8CE0-FDE3AE4608E0}"/>
          </ac:spMkLst>
        </pc:spChg>
        <pc:picChg chg="add mod">
          <ac:chgData name="Steve Sawczyn" userId="a666d0801f960403" providerId="LiveId" clId="{11AA7948-C053-43FA-9CD4-2792A0675E00}" dt="2018-03-16T04:34:40.800" v="3527" actId="1038"/>
          <ac:picMkLst>
            <pc:docMk/>
            <pc:sldMk cId="1085754989" sldId="1370"/>
            <ac:picMk id="5" creationId="{0F87A39D-4153-49D2-BAE4-AAC00AD06F6F}"/>
          </ac:picMkLst>
        </pc:picChg>
      </pc:sldChg>
      <pc:sldChg chg="modSp add">
        <pc:chgData name="Steve Sawczyn" userId="a666d0801f960403" providerId="LiveId" clId="{11AA7948-C053-43FA-9CD4-2792A0675E00}" dt="2018-03-16T03:49:29.241" v="1382" actId="6549"/>
        <pc:sldMkLst>
          <pc:docMk/>
          <pc:sldMk cId="674229198" sldId="1371"/>
        </pc:sldMkLst>
        <pc:spChg chg="mod">
          <ac:chgData name="Steve Sawczyn" userId="a666d0801f960403" providerId="LiveId" clId="{11AA7948-C053-43FA-9CD4-2792A0675E00}" dt="2018-03-16T03:47:11.227" v="1318" actId="20577"/>
          <ac:spMkLst>
            <pc:docMk/>
            <pc:sldMk cId="674229198" sldId="1371"/>
            <ac:spMk id="2" creationId="{9365FF1D-FAEF-4ABA-B0CF-1BABA7A254F1}"/>
          </ac:spMkLst>
        </pc:spChg>
        <pc:spChg chg="mod">
          <ac:chgData name="Steve Sawczyn" userId="a666d0801f960403" providerId="LiveId" clId="{11AA7948-C053-43FA-9CD4-2792A0675E00}" dt="2018-03-16T03:49:29.241" v="1382" actId="6549"/>
          <ac:spMkLst>
            <pc:docMk/>
            <pc:sldMk cId="674229198" sldId="1371"/>
            <ac:spMk id="3" creationId="{A98C306D-B446-4ACA-865A-091A7BA1FA62}"/>
          </ac:spMkLst>
        </pc:spChg>
      </pc:sldChg>
      <pc:sldChg chg="modSp add">
        <pc:chgData name="Steve Sawczyn" userId="a666d0801f960403" providerId="LiveId" clId="{11AA7948-C053-43FA-9CD4-2792A0675E00}" dt="2018-03-16T03:52:10.931" v="1770" actId="6549"/>
        <pc:sldMkLst>
          <pc:docMk/>
          <pc:sldMk cId="2968979299" sldId="1372"/>
        </pc:sldMkLst>
        <pc:spChg chg="mod">
          <ac:chgData name="Steve Sawczyn" userId="a666d0801f960403" providerId="LiveId" clId="{11AA7948-C053-43FA-9CD4-2792A0675E00}" dt="2018-03-16T03:50:02.672" v="1425" actId="20577"/>
          <ac:spMkLst>
            <pc:docMk/>
            <pc:sldMk cId="2968979299" sldId="1372"/>
            <ac:spMk id="2" creationId="{72FEC27D-CCA0-4392-A367-B5358A4AFCEA}"/>
          </ac:spMkLst>
        </pc:spChg>
        <pc:spChg chg="mod">
          <ac:chgData name="Steve Sawczyn" userId="a666d0801f960403" providerId="LiveId" clId="{11AA7948-C053-43FA-9CD4-2792A0675E00}" dt="2018-03-16T03:52:10.931" v="1770" actId="6549"/>
          <ac:spMkLst>
            <pc:docMk/>
            <pc:sldMk cId="2968979299" sldId="1372"/>
            <ac:spMk id="3" creationId="{2045C8CD-EBF7-4797-B86D-6C1924E2A572}"/>
          </ac:spMkLst>
        </pc:spChg>
      </pc:sldChg>
      <pc:sldChg chg="modSp add">
        <pc:chgData name="Steve Sawczyn" userId="a666d0801f960403" providerId="LiveId" clId="{11AA7948-C053-43FA-9CD4-2792A0675E00}" dt="2018-03-16T03:57:32.073" v="2357" actId="20577"/>
        <pc:sldMkLst>
          <pc:docMk/>
          <pc:sldMk cId="352532930" sldId="1373"/>
        </pc:sldMkLst>
        <pc:spChg chg="mod">
          <ac:chgData name="Steve Sawczyn" userId="a666d0801f960403" providerId="LiveId" clId="{11AA7948-C053-43FA-9CD4-2792A0675E00}" dt="2018-03-16T03:53:07.711" v="1878" actId="20577"/>
          <ac:spMkLst>
            <pc:docMk/>
            <pc:sldMk cId="352532930" sldId="1373"/>
            <ac:spMk id="2" creationId="{2A343B47-AEE0-4378-BDED-F4FE95E0777C}"/>
          </ac:spMkLst>
        </pc:spChg>
        <pc:spChg chg="mod">
          <ac:chgData name="Steve Sawczyn" userId="a666d0801f960403" providerId="LiveId" clId="{11AA7948-C053-43FA-9CD4-2792A0675E00}" dt="2018-03-16T03:57:32.073" v="2357" actId="20577"/>
          <ac:spMkLst>
            <pc:docMk/>
            <pc:sldMk cId="352532930" sldId="1373"/>
            <ac:spMk id="3" creationId="{BF4A4A3F-0DEF-48A9-85A4-21A1F5D51D7D}"/>
          </ac:spMkLst>
        </pc:spChg>
      </pc:sldChg>
      <pc:sldChg chg="modSp add">
        <pc:chgData name="Steve Sawczyn" userId="a666d0801f960403" providerId="LiveId" clId="{11AA7948-C053-43FA-9CD4-2792A0675E00}" dt="2018-03-16T04:06:30.062" v="2885" actId="20577"/>
        <pc:sldMkLst>
          <pc:docMk/>
          <pc:sldMk cId="3364019873" sldId="1374"/>
        </pc:sldMkLst>
        <pc:spChg chg="mod">
          <ac:chgData name="Steve Sawczyn" userId="a666d0801f960403" providerId="LiveId" clId="{11AA7948-C053-43FA-9CD4-2792A0675E00}" dt="2018-03-16T04:06:30.062" v="2885" actId="20577"/>
          <ac:spMkLst>
            <pc:docMk/>
            <pc:sldMk cId="3364019873" sldId="1374"/>
            <ac:spMk id="2" creationId="{A22E8774-1E60-4B8D-BECE-63914C677103}"/>
          </ac:spMkLst>
        </pc:spChg>
        <pc:spChg chg="mod">
          <ac:chgData name="Steve Sawczyn" userId="a666d0801f960403" providerId="LiveId" clId="{11AA7948-C053-43FA-9CD4-2792A0675E00}" dt="2018-03-16T04:06:09.887" v="2876" actId="20577"/>
          <ac:spMkLst>
            <pc:docMk/>
            <pc:sldMk cId="3364019873" sldId="1374"/>
            <ac:spMk id="3" creationId="{8FA43342-C52A-4D8B-A980-D0D6C27607B2}"/>
          </ac:spMkLst>
        </pc:spChg>
      </pc:sldChg>
      <pc:sldChg chg="add">
        <pc:chgData name="Steve Sawczyn" userId="a666d0801f960403" providerId="LiveId" clId="{11AA7948-C053-43FA-9CD4-2792A0675E00}" dt="2018-03-16T04:10:02.300" v="2910" actId="20577"/>
        <pc:sldMkLst>
          <pc:docMk/>
          <pc:sldMk cId="4256586676" sldId="1375"/>
        </pc:sldMkLst>
      </pc:sldChg>
      <pc:sldChg chg="modSp add">
        <pc:chgData name="Steve Sawczyn" userId="a666d0801f960403" providerId="LiveId" clId="{11AA7948-C053-43FA-9CD4-2792A0675E00}" dt="2018-03-16T04:21:36.143" v="3198" actId="20577"/>
        <pc:sldMkLst>
          <pc:docMk/>
          <pc:sldMk cId="4048372701" sldId="1376"/>
        </pc:sldMkLst>
        <pc:spChg chg="mod">
          <ac:chgData name="Steve Sawczyn" userId="a666d0801f960403" providerId="LiveId" clId="{11AA7948-C053-43FA-9CD4-2792A0675E00}" dt="2018-03-16T04:10:49.205" v="2962" actId="20577"/>
          <ac:spMkLst>
            <pc:docMk/>
            <pc:sldMk cId="4048372701" sldId="1376"/>
            <ac:spMk id="2" creationId="{0F97F308-32CE-4418-98F6-8E90A54BFB84}"/>
          </ac:spMkLst>
        </pc:spChg>
        <pc:spChg chg="mod">
          <ac:chgData name="Steve Sawczyn" userId="a666d0801f960403" providerId="LiveId" clId="{11AA7948-C053-43FA-9CD4-2792A0675E00}" dt="2018-03-16T04:21:36.143" v="3198" actId="20577"/>
          <ac:spMkLst>
            <pc:docMk/>
            <pc:sldMk cId="4048372701" sldId="1376"/>
            <ac:spMk id="3" creationId="{967F4AA9-418F-415E-AE61-2583C7687119}"/>
          </ac:spMkLst>
        </pc:spChg>
      </pc:sldChg>
    </pc:docChg>
  </pc:docChgLst>
  <pc:docChgLst>
    <pc:chgData name="Ailsa Leen" userId="3fde7a0584b1b912" providerId="LiveId" clId="{3E702D65-148D-49BF-962D-2F4C13E2D630}"/>
    <pc:docChg chg="custSel addSld delSld modSld sldOrd modSection">
      <pc:chgData name="Ailsa Leen" userId="3fde7a0584b1b912" providerId="LiveId" clId="{3E702D65-148D-49BF-962D-2F4C13E2D630}" dt="2018-03-16T21:54:24.662" v="265" actId="2696"/>
      <pc:docMkLst>
        <pc:docMk/>
      </pc:docMkLst>
      <pc:sldChg chg="delSp">
        <pc:chgData name="Ailsa Leen" userId="3fde7a0584b1b912" providerId="LiveId" clId="{3E702D65-148D-49BF-962D-2F4C13E2D630}" dt="2018-03-16T21:49:34.066" v="4" actId="478"/>
        <pc:sldMkLst>
          <pc:docMk/>
          <pc:sldMk cId="3716880797" sldId="1323"/>
        </pc:sldMkLst>
        <pc:spChg chg="del">
          <ac:chgData name="Ailsa Leen" userId="3fde7a0584b1b912" providerId="LiveId" clId="{3E702D65-148D-49BF-962D-2F4C13E2D630}" dt="2018-03-16T21:49:34.066" v="4" actId="478"/>
          <ac:spMkLst>
            <pc:docMk/>
            <pc:sldMk cId="3716880797" sldId="1323"/>
            <ac:spMk id="9" creationId="{00000000-0000-0000-0000-000000000000}"/>
          </ac:spMkLst>
        </pc:spChg>
      </pc:sldChg>
      <pc:sldChg chg="modSp">
        <pc:chgData name="Ailsa Leen" userId="3fde7a0584b1b912" providerId="LiveId" clId="{3E702D65-148D-49BF-962D-2F4C13E2D630}" dt="2018-03-16T21:48:12.813" v="1" actId="14100"/>
        <pc:sldMkLst>
          <pc:docMk/>
          <pc:sldMk cId="1085754989" sldId="1370"/>
        </pc:sldMkLst>
        <pc:spChg chg="mod">
          <ac:chgData name="Ailsa Leen" userId="3fde7a0584b1b912" providerId="LiveId" clId="{3E702D65-148D-49BF-962D-2F4C13E2D630}" dt="2018-03-16T21:48:12.813" v="1" actId="14100"/>
          <ac:spMkLst>
            <pc:docMk/>
            <pc:sldMk cId="1085754989" sldId="1370"/>
            <ac:spMk id="3" creationId="{0093C720-DFBD-4169-8CE0-FDE3AE4608E0}"/>
          </ac:spMkLst>
        </pc:spChg>
      </pc:sldChg>
      <pc:sldChg chg="modSp">
        <pc:chgData name="Ailsa Leen" userId="3fde7a0584b1b912" providerId="LiveId" clId="{3E702D65-148D-49BF-962D-2F4C13E2D630}" dt="2018-03-16T21:48:00.308" v="0" actId="14100"/>
        <pc:sldMkLst>
          <pc:docMk/>
          <pc:sldMk cId="352532930" sldId="1373"/>
        </pc:sldMkLst>
        <pc:spChg chg="mod">
          <ac:chgData name="Ailsa Leen" userId="3fde7a0584b1b912" providerId="LiveId" clId="{3E702D65-148D-49BF-962D-2F4C13E2D630}" dt="2018-03-16T21:48:00.308" v="0" actId="14100"/>
          <ac:spMkLst>
            <pc:docMk/>
            <pc:sldMk cId="352532930" sldId="1373"/>
            <ac:spMk id="3" creationId="{BF4A4A3F-0DEF-48A9-85A4-21A1F5D51D7D}"/>
          </ac:spMkLst>
        </pc:spChg>
      </pc:sldChg>
      <pc:sldChg chg="modSp ord">
        <pc:chgData name="Ailsa Leen" userId="3fde7a0584b1b912" providerId="LiveId" clId="{3E702D65-148D-49BF-962D-2F4C13E2D630}" dt="2018-03-16T21:54:08.316" v="251" actId="403"/>
        <pc:sldMkLst>
          <pc:docMk/>
          <pc:sldMk cId="4048372701" sldId="1376"/>
        </pc:sldMkLst>
        <pc:spChg chg="mod">
          <ac:chgData name="Ailsa Leen" userId="3fde7a0584b1b912" providerId="LiveId" clId="{3E702D65-148D-49BF-962D-2F4C13E2D630}" dt="2018-03-16T21:54:08.316" v="251" actId="403"/>
          <ac:spMkLst>
            <pc:docMk/>
            <pc:sldMk cId="4048372701" sldId="1376"/>
            <ac:spMk id="3" creationId="{967F4AA9-418F-415E-AE61-2583C7687119}"/>
          </ac:spMkLst>
        </pc:spChg>
      </pc:sldChg>
      <pc:sldChg chg="addSp delSp modSp new add">
        <pc:chgData name="Ailsa Leen" userId="3fde7a0584b1b912" providerId="LiveId" clId="{3E702D65-148D-49BF-962D-2F4C13E2D630}" dt="2018-03-16T21:51:21.364" v="78" actId="1076"/>
        <pc:sldMkLst>
          <pc:docMk/>
          <pc:sldMk cId="286464556" sldId="1377"/>
        </pc:sldMkLst>
        <pc:spChg chg="mod">
          <ac:chgData name="Ailsa Leen" userId="3fde7a0584b1b912" providerId="LiveId" clId="{3E702D65-148D-49BF-962D-2F4C13E2D630}" dt="2018-03-16T21:51:21.364" v="78" actId="1076"/>
          <ac:spMkLst>
            <pc:docMk/>
            <pc:sldMk cId="286464556" sldId="1377"/>
            <ac:spMk id="2" creationId="{106A8FBC-868C-4862-AA96-C8F37C1439DB}"/>
          </ac:spMkLst>
        </pc:spChg>
        <pc:spChg chg="del mod">
          <ac:chgData name="Ailsa Leen" userId="3fde7a0584b1b912" providerId="LiveId" clId="{3E702D65-148D-49BF-962D-2F4C13E2D630}" dt="2018-03-16T21:51:16.542" v="76" actId="478"/>
          <ac:spMkLst>
            <pc:docMk/>
            <pc:sldMk cId="286464556" sldId="1377"/>
            <ac:spMk id="3" creationId="{7F6ECF82-3917-4EE1-9E09-0C236CBB533B}"/>
          </ac:spMkLst>
        </pc:spChg>
        <pc:spChg chg="add del mod">
          <ac:chgData name="Ailsa Leen" userId="3fde7a0584b1b912" providerId="LiveId" clId="{3E702D65-148D-49BF-962D-2F4C13E2D630}" dt="2018-03-16T21:51:18.623" v="77" actId="478"/>
          <ac:spMkLst>
            <pc:docMk/>
            <pc:sldMk cId="286464556" sldId="1377"/>
            <ac:spMk id="5" creationId="{47F636D7-0CCC-42B8-8CF4-5C7D69C98039}"/>
          </ac:spMkLst>
        </pc:spChg>
      </pc:sldChg>
      <pc:sldMasterChg chg="delSldLayout">
        <pc:chgData name="Ailsa Leen" userId="3fde7a0584b1b912" providerId="LiveId" clId="{3E702D65-148D-49BF-962D-2F4C13E2D630}" dt="2018-03-16T21:54:24.567" v="262" actId="2696"/>
        <pc:sldMasterMkLst>
          <pc:docMk/>
          <pc:sldMasterMk cId="1790270825" sldId="2147484082"/>
        </pc:sldMasterMkLst>
      </pc:sldMasterChg>
    </pc:docChg>
  </pc:docChgLst>
  <pc:docChgLst>
    <pc:chgData name="Ailsa Leen" userId="3fde7a0584b1b912" providerId="LiveId" clId="{E634755D-9174-4CA7-9878-3BE949136088}"/>
    <pc:docChg chg="custSel addSld delSld modSld modSection">
      <pc:chgData name="Ailsa Leen" userId="3fde7a0584b1b912" providerId="LiveId" clId="{E634755D-9174-4CA7-9878-3BE949136088}" dt="2018-03-19T20:33:12.306" v="524" actId="403"/>
      <pc:docMkLst>
        <pc:docMk/>
      </pc:docMkLst>
      <pc:sldChg chg="modSp">
        <pc:chgData name="Ailsa Leen" userId="3fde7a0584b1b912" providerId="LiveId" clId="{E634755D-9174-4CA7-9878-3BE949136088}" dt="2018-03-19T17:14:42.515" v="383" actId="1076"/>
        <pc:sldMkLst>
          <pc:docMk/>
          <pc:sldMk cId="3716880797" sldId="1323"/>
        </pc:sldMkLst>
        <pc:spChg chg="mod">
          <ac:chgData name="Ailsa Leen" userId="3fde7a0584b1b912" providerId="LiveId" clId="{E634755D-9174-4CA7-9878-3BE949136088}" dt="2018-03-19T17:14:42.515" v="383" actId="1076"/>
          <ac:spMkLst>
            <pc:docMk/>
            <pc:sldMk cId="3716880797" sldId="1323"/>
            <ac:spMk id="2" creationId="{00000000-0000-0000-0000-000000000000}"/>
          </ac:spMkLst>
        </pc:spChg>
      </pc:sldChg>
      <pc:sldChg chg="del">
        <pc:chgData name="Ailsa Leen" userId="3fde7a0584b1b912" providerId="LiveId" clId="{E634755D-9174-4CA7-9878-3BE949136088}" dt="2018-03-19T16:54:00.832" v="334" actId="2696"/>
        <pc:sldMkLst>
          <pc:docMk/>
          <pc:sldMk cId="3384567533" sldId="1356"/>
        </pc:sldMkLst>
      </pc:sldChg>
      <pc:sldChg chg="delSp">
        <pc:chgData name="Ailsa Leen" userId="3fde7a0584b1b912" providerId="LiveId" clId="{E634755D-9174-4CA7-9878-3BE949136088}" dt="2018-03-19T17:14:22.916" v="382" actId="478"/>
        <pc:sldMkLst>
          <pc:docMk/>
          <pc:sldMk cId="3434542088" sldId="1362"/>
        </pc:sldMkLst>
        <pc:spChg chg="del">
          <ac:chgData name="Ailsa Leen" userId="3fde7a0584b1b912" providerId="LiveId" clId="{E634755D-9174-4CA7-9878-3BE949136088}" dt="2018-03-19T17:14:22.916" v="382" actId="478"/>
          <ac:spMkLst>
            <pc:docMk/>
            <pc:sldMk cId="3434542088" sldId="1362"/>
            <ac:spMk id="4" creationId="{4CE09759-2CA3-4741-A4BC-4862E09559DE}"/>
          </ac:spMkLst>
        </pc:spChg>
      </pc:sldChg>
      <pc:sldChg chg="delSp modSp">
        <pc:chgData name="Ailsa Leen" userId="3fde7a0584b1b912" providerId="LiveId" clId="{E634755D-9174-4CA7-9878-3BE949136088}" dt="2018-03-19T20:33:12.306" v="524" actId="403"/>
        <pc:sldMkLst>
          <pc:docMk/>
          <pc:sldMk cId="3785128748" sldId="1364"/>
        </pc:sldMkLst>
        <pc:spChg chg="del">
          <ac:chgData name="Ailsa Leen" userId="3fde7a0584b1b912" providerId="LiveId" clId="{E634755D-9174-4CA7-9878-3BE949136088}" dt="2018-03-19T16:48:24.184" v="333" actId="478"/>
          <ac:spMkLst>
            <pc:docMk/>
            <pc:sldMk cId="3785128748" sldId="1364"/>
            <ac:spMk id="2" creationId="{C52CB6EB-6DB7-4854-B22F-8D8A748EBCA0}"/>
          </ac:spMkLst>
        </pc:spChg>
        <pc:spChg chg="mod">
          <ac:chgData name="Ailsa Leen" userId="3fde7a0584b1b912" providerId="LiveId" clId="{E634755D-9174-4CA7-9878-3BE949136088}" dt="2018-03-19T20:33:12.306" v="524" actId="403"/>
          <ac:spMkLst>
            <pc:docMk/>
            <pc:sldMk cId="3785128748" sldId="1364"/>
            <ac:spMk id="6" creationId="{00000000-0000-0000-0000-000000000000}"/>
          </ac:spMkLst>
        </pc:spChg>
      </pc:sldChg>
      <pc:sldChg chg="delSp modSp add">
        <pc:chgData name="Ailsa Leen" userId="3fde7a0584b1b912" providerId="LiveId" clId="{E634755D-9174-4CA7-9878-3BE949136088}" dt="2018-03-19T20:30:20.244" v="515" actId="404"/>
        <pc:sldMkLst>
          <pc:docMk/>
          <pc:sldMk cId="1500806645" sldId="1378"/>
        </pc:sldMkLst>
        <pc:spChg chg="del">
          <ac:chgData name="Ailsa Leen" userId="3fde7a0584b1b912" providerId="LiveId" clId="{E634755D-9174-4CA7-9878-3BE949136088}" dt="2018-03-19T16:48:10.494" v="329" actId="478"/>
          <ac:spMkLst>
            <pc:docMk/>
            <pc:sldMk cId="1500806645" sldId="1378"/>
            <ac:spMk id="2" creationId="{C52CB6EB-6DB7-4854-B22F-8D8A748EBCA0}"/>
          </ac:spMkLst>
        </pc:spChg>
        <pc:spChg chg="mod">
          <ac:chgData name="Ailsa Leen" userId="3fde7a0584b1b912" providerId="LiveId" clId="{E634755D-9174-4CA7-9878-3BE949136088}" dt="2018-03-19T20:30:20.244" v="515" actId="404"/>
          <ac:spMkLst>
            <pc:docMk/>
            <pc:sldMk cId="1500806645" sldId="1378"/>
            <ac:spMk id="6" creationId="{00000000-0000-0000-0000-000000000000}"/>
          </ac:spMkLst>
        </pc:spChg>
        <pc:spChg chg="mod">
          <ac:chgData name="Ailsa Leen" userId="3fde7a0584b1b912" providerId="LiveId" clId="{E634755D-9174-4CA7-9878-3BE949136088}" dt="2018-03-19T16:46:16.387" v="33" actId="20577"/>
          <ac:spMkLst>
            <pc:docMk/>
            <pc:sldMk cId="1500806645" sldId="1378"/>
            <ac:spMk id="17" creationId="{00000000-0000-0000-0000-000000000000}"/>
          </ac:spMkLst>
        </pc:spChg>
      </pc:sldChg>
    </pc:docChg>
  </pc:docChgLst>
  <pc:docChgLst>
    <pc:chgData name="Ailsa Leen" userId="46f2813a-67ae-4467-8180-f591e3fb756c" providerId="ADAL" clId="{B49E43B3-96C2-4FD1-8F63-F6FA9AB71D62}"/>
    <pc:docChg chg="undo custSel addSld delSld modSld sldOrd modSection">
      <pc:chgData name="Ailsa Leen" userId="46f2813a-67ae-4467-8180-f591e3fb756c" providerId="ADAL" clId="{B49E43B3-96C2-4FD1-8F63-F6FA9AB71D62}" dt="2018-03-01T21:37:13.378" v="1319" actId="14100"/>
      <pc:docMkLst>
        <pc:docMk/>
      </pc:docMkLst>
      <pc:sldChg chg="modSp ord">
        <pc:chgData name="Ailsa Leen" userId="46f2813a-67ae-4467-8180-f591e3fb756c" providerId="ADAL" clId="{B49E43B3-96C2-4FD1-8F63-F6FA9AB71D62}" dt="2018-02-23T18:56:39.616" v="68" actId="20577"/>
        <pc:sldMkLst>
          <pc:docMk/>
          <pc:sldMk cId="3834281667" sldId="1249"/>
        </pc:sldMkLst>
        <pc:spChg chg="mod">
          <ac:chgData name="Ailsa Leen" userId="46f2813a-67ae-4467-8180-f591e3fb756c" providerId="ADAL" clId="{B49E43B3-96C2-4FD1-8F63-F6FA9AB71D62}" dt="2018-02-23T18:56:39.616" v="68" actId="20577"/>
          <ac:spMkLst>
            <pc:docMk/>
            <pc:sldMk cId="3834281667" sldId="1249"/>
            <ac:spMk id="2" creationId="{00000000-0000-0000-0000-000000000000}"/>
          </ac:spMkLst>
        </pc:spChg>
      </pc:sldChg>
      <pc:sldChg chg="modSp ord">
        <pc:chgData name="Ailsa Leen" userId="46f2813a-67ae-4467-8180-f591e3fb756c" providerId="ADAL" clId="{B49E43B3-96C2-4FD1-8F63-F6FA9AB71D62}" dt="2018-02-23T18:55:56.055" v="40" actId="20577"/>
        <pc:sldMkLst>
          <pc:docMk/>
          <pc:sldMk cId="3716880797" sldId="1323"/>
        </pc:sldMkLst>
        <pc:spChg chg="mod">
          <ac:chgData name="Ailsa Leen" userId="46f2813a-67ae-4467-8180-f591e3fb756c" providerId="ADAL" clId="{B49E43B3-96C2-4FD1-8F63-F6FA9AB71D62}" dt="2018-02-23T18:55:56.055" v="40" actId="20577"/>
          <ac:spMkLst>
            <pc:docMk/>
            <pc:sldMk cId="3716880797" sldId="1323"/>
            <ac:spMk id="2" creationId="{00000000-0000-0000-0000-000000000000}"/>
          </ac:spMkLst>
        </pc:spChg>
      </pc:sldChg>
      <pc:sldChg chg="setBg">
        <pc:chgData name="Ailsa Leen" userId="46f2813a-67ae-4467-8180-f591e3fb756c" providerId="ADAL" clId="{B49E43B3-96C2-4FD1-8F63-F6FA9AB71D62}" dt="2018-02-23T18:54:49.763" v="23" actId="20577"/>
        <pc:sldMkLst>
          <pc:docMk/>
          <pc:sldMk cId="1703849398" sldId="1349"/>
        </pc:sldMkLst>
      </pc:sldChg>
      <pc:sldChg chg="ord">
        <pc:chgData name="Ailsa Leen" userId="46f2813a-67ae-4467-8180-f591e3fb756c" providerId="ADAL" clId="{B49E43B3-96C2-4FD1-8F63-F6FA9AB71D62}" dt="2018-02-24T00:26:10.882" v="677" actId="20577"/>
        <pc:sldMkLst>
          <pc:docMk/>
          <pc:sldMk cId="1373912403" sldId="1351"/>
        </pc:sldMkLst>
      </pc:sldChg>
      <pc:sldChg chg="addSp delSp modSp add">
        <pc:chgData name="Ailsa Leen" userId="46f2813a-67ae-4467-8180-f591e3fb756c" providerId="ADAL" clId="{B49E43B3-96C2-4FD1-8F63-F6FA9AB71D62}" dt="2018-02-26T19:57:04.535" v="1013" actId="962"/>
        <pc:sldMkLst>
          <pc:docMk/>
          <pc:sldMk cId="1909278044" sldId="1355"/>
        </pc:sldMkLst>
        <pc:spChg chg="mod">
          <ac:chgData name="Ailsa Leen" userId="46f2813a-67ae-4467-8180-f591e3fb756c" providerId="ADAL" clId="{B49E43B3-96C2-4FD1-8F63-F6FA9AB71D62}" dt="2018-02-26T19:56:13.703" v="711" actId="962"/>
          <ac:spMkLst>
            <pc:docMk/>
            <pc:sldMk cId="1909278044" sldId="1355"/>
            <ac:spMk id="2" creationId="{00000000-0000-0000-0000-000000000000}"/>
          </ac:spMkLst>
        </pc:spChg>
        <pc:spChg chg="add del mod">
          <ac:chgData name="Ailsa Leen" userId="46f2813a-67ae-4467-8180-f591e3fb756c" providerId="ADAL" clId="{B49E43B3-96C2-4FD1-8F63-F6FA9AB71D62}" dt="2018-02-26T19:54:10.910" v="705" actId="478"/>
          <ac:spMkLst>
            <pc:docMk/>
            <pc:sldMk cId="1909278044" sldId="1355"/>
            <ac:spMk id="3" creationId="{FD2A7207-EF3A-42C1-BDAE-D9D04A3D70A4}"/>
          </ac:spMkLst>
        </pc:spChg>
        <pc:picChg chg="add mod">
          <ac:chgData name="Ailsa Leen" userId="46f2813a-67ae-4467-8180-f591e3fb756c" providerId="ADAL" clId="{B49E43B3-96C2-4FD1-8F63-F6FA9AB71D62}" dt="2018-02-26T19:57:04.535" v="1013" actId="962"/>
          <ac:picMkLst>
            <pc:docMk/>
            <pc:sldMk cId="1909278044" sldId="1355"/>
            <ac:picMk id="4" creationId="{DD8E36DE-D21F-4090-AF55-6B152B54EF27}"/>
          </ac:picMkLst>
        </pc:picChg>
      </pc:sldChg>
      <pc:sldChg chg="addSp modSp">
        <pc:chgData name="Ailsa Leen" userId="46f2813a-67ae-4467-8180-f591e3fb756c" providerId="ADAL" clId="{B49E43B3-96C2-4FD1-8F63-F6FA9AB71D62}" dt="2018-03-01T20:19:10.611" v="1248" actId="207"/>
        <pc:sldMkLst>
          <pc:docMk/>
          <pc:sldMk cId="3434542088" sldId="1362"/>
        </pc:sldMkLst>
        <pc:spChg chg="mod">
          <ac:chgData name="Ailsa Leen" userId="46f2813a-67ae-4467-8180-f591e3fb756c" providerId="ADAL" clId="{B49E43B3-96C2-4FD1-8F63-F6FA9AB71D62}" dt="2018-02-24T00:24:36.204" v="559" actId="1076"/>
          <ac:spMkLst>
            <pc:docMk/>
            <pc:sldMk cId="3434542088" sldId="1362"/>
            <ac:spMk id="2" creationId="{E7EE173F-AFB4-4FE3-811A-DEDE7A713124}"/>
          </ac:spMkLst>
        </pc:spChg>
        <pc:spChg chg="mod">
          <ac:chgData name="Ailsa Leen" userId="46f2813a-67ae-4467-8180-f591e3fb756c" providerId="ADAL" clId="{B49E43B3-96C2-4FD1-8F63-F6FA9AB71D62}" dt="2018-03-01T18:04:01.192" v="1069" actId="20577"/>
          <ac:spMkLst>
            <pc:docMk/>
            <pc:sldMk cId="3434542088" sldId="1362"/>
            <ac:spMk id="3" creationId="{144F24D5-EC0F-4D02-BE9D-CFD479005C27}"/>
          </ac:spMkLst>
        </pc:spChg>
        <pc:spChg chg="add mod">
          <ac:chgData name="Ailsa Leen" userId="46f2813a-67ae-4467-8180-f591e3fb756c" providerId="ADAL" clId="{B49E43B3-96C2-4FD1-8F63-F6FA9AB71D62}" dt="2018-03-01T20:19:10.611" v="1248" actId="207"/>
          <ac:spMkLst>
            <pc:docMk/>
            <pc:sldMk cId="3434542088" sldId="1362"/>
            <ac:spMk id="4" creationId="{4CE09759-2CA3-4741-A4BC-4862E09559DE}"/>
          </ac:spMkLst>
        </pc:spChg>
      </pc:sldChg>
      <pc:sldChg chg="addSp modSp add">
        <pc:chgData name="Ailsa Leen" userId="46f2813a-67ae-4467-8180-f591e3fb756c" providerId="ADAL" clId="{B49E43B3-96C2-4FD1-8F63-F6FA9AB71D62}" dt="2018-03-01T21:37:13.378" v="1319" actId="14100"/>
        <pc:sldMkLst>
          <pc:docMk/>
          <pc:sldMk cId="3785128748" sldId="1364"/>
        </pc:sldMkLst>
        <pc:spChg chg="add mod">
          <ac:chgData name="Ailsa Leen" userId="46f2813a-67ae-4467-8180-f591e3fb756c" providerId="ADAL" clId="{B49E43B3-96C2-4FD1-8F63-F6FA9AB71D62}" dt="2018-03-01T21:37:13.378" v="1319" actId="14100"/>
          <ac:spMkLst>
            <pc:docMk/>
            <pc:sldMk cId="3785128748" sldId="1364"/>
            <ac:spMk id="2" creationId="{C52CB6EB-6DB7-4854-B22F-8D8A748EBCA0}"/>
          </ac:spMkLst>
        </pc:spChg>
        <pc:spChg chg="mod">
          <ac:chgData name="Ailsa Leen" userId="46f2813a-67ae-4467-8180-f591e3fb756c" providerId="ADAL" clId="{B49E43B3-96C2-4FD1-8F63-F6FA9AB71D62}" dt="2018-03-01T18:12:33.865" v="1074" actId="20577"/>
          <ac:spMkLst>
            <pc:docMk/>
            <pc:sldMk cId="3785128748" sldId="1364"/>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98945-EF84-4B7C-B850-CC2259FC765C}" type="datetime8">
              <a:rPr lang="en-US" smtClean="0">
                <a:latin typeface="Segoe UI" pitchFamily="34" charset="0"/>
              </a:rPr>
              <a:t>3/19/2018 9:45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79473E9-8B13-4F07-93CE-C7E2C07D4EAE}" type="datetime8">
              <a:rPr lang="en-US" smtClean="0"/>
              <a:t>3/19/2018 9:38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05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B9BCE18-7DCB-4355-B884-0C0FBFC1D18F}"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836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B9BCE18-7DCB-4355-B884-0C0FBFC1D18F}" type="datetime8">
              <a:rPr lang="en-US" smtClean="0"/>
              <a:t>3/19/2018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32139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4005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450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0311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9:38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45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9023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48700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Holding slide during presentation Q&amp;A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5225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49604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D4E4AA81-6FB2-4B18-9BAC-2BDFEA714F04}"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656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6E87FA-F8DC-4656-ACDC-9931EC552DB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9:38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6560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57489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5851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47362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61171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9473E9-8B13-4F07-93CE-C7E2C07D4EA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3383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1D6E87FA-F8DC-4656-ACDC-9931EC552DBE}" type="datetime8">
              <a:rPr lang="en-US" smtClean="0"/>
              <a:t>3/19/2018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null)"/><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95481"/>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563" rtl="0" eaLnBrk="1" latinLnBrk="0" hangingPunct="1">
              <a:lnSpc>
                <a:spcPct val="90000"/>
              </a:lnSpc>
              <a:spcBef>
                <a:spcPct val="0"/>
              </a:spcBef>
              <a:buNone/>
              <a:defRPr lang="en-US" sz="5399"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30777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9679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631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485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6658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4392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4442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6584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0761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204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889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714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82" y="0"/>
            <a:ext cx="12434711" cy="699452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27037" y="6088062"/>
            <a:ext cx="2134840" cy="457313"/>
          </a:xfrm>
          <a:prstGeom prst="rect">
            <a:avLst/>
          </a:prstGeom>
        </p:spPr>
      </p:pic>
      <p:sp>
        <p:nvSpPr>
          <p:cNvPr id="8" name="Rectangle 9"/>
          <p:cNvSpPr/>
          <p:nvPr userDrawn="1"/>
        </p:nvSpPr>
        <p:spPr bwMode="auto">
          <a:xfrm>
            <a:off x="5002" y="1901"/>
            <a:ext cx="12431473" cy="6992624"/>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0182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89715" y="0"/>
            <a:ext cx="7646761" cy="6994525"/>
          </a:xfrm>
          <a:prstGeom prst="rect">
            <a:avLst/>
          </a:prstGeom>
        </p:spPr>
      </p:pic>
      <p:sp>
        <p:nvSpPr>
          <p:cNvPr id="3" name="Rectangle 2"/>
          <p:cNvSpPr/>
          <p:nvPr userDrawn="1"/>
        </p:nvSpPr>
        <p:spPr bwMode="auto">
          <a:xfrm>
            <a:off x="4787823" y="-9335"/>
            <a:ext cx="7339408" cy="7013195"/>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787822" y="1"/>
            <a:ext cx="5870935" cy="7003860"/>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2612" y="6213400"/>
            <a:ext cx="1556447" cy="572529"/>
          </a:xfrm>
          <a:prstGeom prst="rect">
            <a:avLst/>
          </a:prstGeom>
        </p:spPr>
      </p:pic>
      <p:sp>
        <p:nvSpPr>
          <p:cNvPr id="6" name="Rectangle 9"/>
          <p:cNvSpPr/>
          <p:nvPr userDrawn="1"/>
        </p:nvSpPr>
        <p:spPr bwMode="auto">
          <a:xfrm>
            <a:off x="2503" y="1902"/>
            <a:ext cx="12431473" cy="6990721"/>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97607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0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7790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840397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462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18000880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mailto:Steve@Sawczyn.com" TargetMode="Externa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hyperlink" Target="https://aka.ms/onenoteaccessibility" TargetMode="External"/><Relationship Id="rId5" Type="http://schemas.openxmlformats.org/officeDocument/2006/relationships/hyperlink" Target="mailto:ailsalee@microsoft.com" TargetMode="External"/><Relationship Id="rId4" Type="http://schemas.openxmlformats.org/officeDocument/2006/relationships/hyperlink" Target="http://www.linkedin.com/in/SteveSawczy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video" Target="https://www.youtube.com/embed/FBPOZDH__fA" TargetMode="Externa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74637" y="525462"/>
            <a:ext cx="4191000" cy="6096000"/>
          </a:xfrm>
        </p:spPr>
        <p:txBody>
          <a:bodyPr>
            <a:noAutofit/>
          </a:bodyPr>
          <a:lstStyle/>
          <a:p>
            <a:r>
              <a:rPr lang="en-US" sz="4488" b="1" dirty="0">
                <a:solidFill>
                  <a:schemeClr val="bg1"/>
                </a:solidFill>
              </a:rPr>
              <a:t>How I used OneNote to manage a medical crisis</a:t>
            </a:r>
            <a:br>
              <a:rPr lang="en-US" sz="4488" b="1" dirty="0">
                <a:solidFill>
                  <a:schemeClr val="bg1"/>
                </a:solidFill>
              </a:rPr>
            </a:br>
            <a:br>
              <a:rPr lang="en-US" sz="4488" b="1" dirty="0">
                <a:solidFill>
                  <a:schemeClr val="bg1"/>
                </a:solidFill>
              </a:rPr>
            </a:br>
            <a:r>
              <a:rPr lang="en-US" sz="3200" dirty="0">
                <a:solidFill>
                  <a:schemeClr val="bg1"/>
                </a:solidFill>
              </a:rPr>
              <a:t>Steve Sawczyn</a:t>
            </a:r>
            <a:br>
              <a:rPr lang="en-US" sz="3200" dirty="0">
                <a:solidFill>
                  <a:schemeClr val="bg1"/>
                </a:solidFill>
              </a:rPr>
            </a:br>
            <a:r>
              <a:rPr lang="en-US" sz="2400" dirty="0">
                <a:solidFill>
                  <a:schemeClr val="bg1"/>
                </a:solidFill>
              </a:rPr>
              <a:t>Solutions Architect – Deque Systems</a:t>
            </a:r>
            <a:br>
              <a:rPr lang="en-US" sz="2400" dirty="0">
                <a:solidFill>
                  <a:schemeClr val="bg1"/>
                </a:solidFill>
              </a:rPr>
            </a:br>
            <a:br>
              <a:rPr lang="en-US" sz="3200" dirty="0">
                <a:solidFill>
                  <a:schemeClr val="bg1"/>
                </a:solidFill>
              </a:rPr>
            </a:br>
            <a:r>
              <a:rPr lang="en-US" sz="3200" dirty="0">
                <a:solidFill>
                  <a:schemeClr val="bg1"/>
                </a:solidFill>
              </a:rPr>
              <a:t>Ailsa Leen</a:t>
            </a:r>
            <a:br>
              <a:rPr lang="en-US" sz="3200" dirty="0">
                <a:solidFill>
                  <a:schemeClr val="bg1"/>
                </a:solidFill>
              </a:rPr>
            </a:br>
            <a:r>
              <a:rPr lang="en-US" sz="2400" dirty="0">
                <a:solidFill>
                  <a:schemeClr val="bg1"/>
                </a:solidFill>
              </a:rPr>
              <a:t>Product Manager - Microsoft</a:t>
            </a:r>
            <a:br>
              <a:rPr lang="en-US" sz="3200" dirty="0">
                <a:solidFill>
                  <a:schemeClr val="bg1"/>
                </a:solidFill>
              </a:rPr>
            </a:br>
            <a:br>
              <a:rPr lang="en-US" sz="4400" dirty="0">
                <a:solidFill>
                  <a:schemeClr val="bg1"/>
                </a:solidFill>
              </a:rPr>
            </a:br>
            <a:endParaRPr lang="en-GB" sz="3264"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Introducing Microsoft OneNote</a:t>
            </a:r>
          </a:p>
        </p:txBody>
      </p:sp>
      <p:sp>
        <p:nvSpPr>
          <p:cNvPr id="6" name="Text Placeholder 5"/>
          <p:cNvSpPr>
            <a:spLocks noGrp="1"/>
          </p:cNvSpPr>
          <p:nvPr>
            <p:ph type="body" sz="quarter" idx="10"/>
          </p:nvPr>
        </p:nvSpPr>
        <p:spPr>
          <a:xfrm>
            <a:off x="350837" y="1287462"/>
            <a:ext cx="11887200" cy="5287601"/>
          </a:xfrm>
        </p:spPr>
        <p:txBody>
          <a:bodyPr/>
          <a:lstStyle/>
          <a:p>
            <a:r>
              <a:rPr lang="en-US" sz="3600" dirty="0"/>
              <a:t>We’re free!</a:t>
            </a:r>
          </a:p>
          <a:p>
            <a:pPr lvl="1"/>
            <a:r>
              <a:rPr lang="en-US" sz="1800" dirty="0"/>
              <a:t>Available on iOS, Android, Mac</a:t>
            </a:r>
          </a:p>
          <a:p>
            <a:pPr lvl="1"/>
            <a:r>
              <a:rPr lang="en-US" sz="1800" dirty="0"/>
              <a:t>Windows 10 app (best Windows experience over OneNote 2016, 2013)</a:t>
            </a:r>
          </a:p>
          <a:p>
            <a:pPr lvl="1"/>
            <a:endParaRPr lang="en-US" sz="1800" dirty="0"/>
          </a:p>
          <a:p>
            <a:pPr lvl="1"/>
            <a:r>
              <a:rPr lang="en-US" sz="3600" dirty="0">
                <a:latin typeface="+mj-lt"/>
              </a:rPr>
              <a:t>Organize your notes</a:t>
            </a:r>
          </a:p>
          <a:p>
            <a:pPr lvl="1"/>
            <a:r>
              <a:rPr lang="en-US" sz="1800" dirty="0"/>
              <a:t>Digital notebooks with sections and pages</a:t>
            </a:r>
          </a:p>
          <a:p>
            <a:pPr lvl="1"/>
            <a:r>
              <a:rPr lang="en-US" sz="1800" dirty="0"/>
              <a:t>All in one place, accessible from any device</a:t>
            </a:r>
          </a:p>
          <a:p>
            <a:pPr lvl="1"/>
            <a:endParaRPr lang="en-US" sz="1800" dirty="0"/>
          </a:p>
          <a:p>
            <a:r>
              <a:rPr lang="en-US" sz="3600" dirty="0"/>
              <a:t>Many types of digital content</a:t>
            </a:r>
          </a:p>
          <a:p>
            <a:pPr lvl="1"/>
            <a:r>
              <a:rPr lang="en-US" sz="1800" dirty="0"/>
              <a:t>Embedded online videos (YouTube, Vimeo </a:t>
            </a:r>
            <a:r>
              <a:rPr lang="en-US" sz="1800" dirty="0" err="1"/>
              <a:t>etc</a:t>
            </a:r>
            <a:r>
              <a:rPr lang="en-US" sz="1800" dirty="0"/>
              <a:t>)</a:t>
            </a:r>
          </a:p>
          <a:p>
            <a:pPr lvl="1"/>
            <a:r>
              <a:rPr lang="en-US" sz="1800" dirty="0"/>
              <a:t>Embedded files (Word, PowerPoint and more)</a:t>
            </a:r>
          </a:p>
          <a:p>
            <a:pPr lvl="1"/>
            <a:r>
              <a:rPr lang="en-US" sz="1800" dirty="0"/>
              <a:t>Audio and video recording</a:t>
            </a:r>
          </a:p>
          <a:p>
            <a:pPr lvl="1"/>
            <a:r>
              <a:rPr lang="en-US" sz="1800" dirty="0"/>
              <a:t>Digital ink</a:t>
            </a:r>
          </a:p>
          <a:p>
            <a:pPr lvl="1"/>
            <a:r>
              <a:rPr lang="en-US" sz="1800" dirty="0"/>
              <a:t>Tags</a:t>
            </a:r>
          </a:p>
        </p:txBody>
      </p:sp>
    </p:spTree>
    <p:extLst>
      <p:ext uri="{BB962C8B-B14F-4D97-AF65-F5344CB8AC3E}">
        <p14:creationId xmlns:p14="http://schemas.microsoft.com/office/powerpoint/2010/main" val="378512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Some Updates</a:t>
            </a:r>
          </a:p>
        </p:txBody>
      </p:sp>
      <p:sp>
        <p:nvSpPr>
          <p:cNvPr id="6" name="Text Placeholder 5"/>
          <p:cNvSpPr>
            <a:spLocks noGrp="1"/>
          </p:cNvSpPr>
          <p:nvPr>
            <p:ph type="body" sz="quarter" idx="10"/>
          </p:nvPr>
        </p:nvSpPr>
        <p:spPr>
          <a:xfrm>
            <a:off x="350837" y="1287462"/>
            <a:ext cx="11887200" cy="5626156"/>
          </a:xfrm>
        </p:spPr>
        <p:txBody>
          <a:bodyPr/>
          <a:lstStyle/>
          <a:p>
            <a:r>
              <a:rPr lang="en-US" sz="3600" dirty="0"/>
              <a:t>Accessibility Checker – UWP (Mac &amp; iOS coming soon)</a:t>
            </a:r>
          </a:p>
          <a:p>
            <a:pPr lvl="1"/>
            <a:r>
              <a:rPr lang="en-US" sz="1800" dirty="0"/>
              <a:t>Additional rules – rolling out</a:t>
            </a:r>
          </a:p>
          <a:p>
            <a:pPr lvl="1"/>
            <a:r>
              <a:rPr lang="en-US" sz="1800" dirty="0"/>
              <a:t>Check an entire notebook in one go – coming soon</a:t>
            </a:r>
          </a:p>
          <a:p>
            <a:pPr lvl="1"/>
            <a:endParaRPr lang="en-US" sz="1800" dirty="0"/>
          </a:p>
          <a:p>
            <a:pPr lvl="1"/>
            <a:r>
              <a:rPr lang="en-US" sz="3600" dirty="0">
                <a:latin typeface="+mj-lt"/>
              </a:rPr>
              <a:t>iPhone and iPad </a:t>
            </a:r>
          </a:p>
          <a:p>
            <a:pPr lvl="1"/>
            <a:r>
              <a:rPr lang="en-US" sz="1800" dirty="0"/>
              <a:t>Performance improvements</a:t>
            </a:r>
          </a:p>
          <a:p>
            <a:pPr lvl="1"/>
            <a:r>
              <a:rPr lang="en-US" sz="1800" dirty="0"/>
              <a:t>Custom rotor support – coming soon (navigation &amp; custom actions)</a:t>
            </a:r>
          </a:p>
          <a:p>
            <a:pPr lvl="1"/>
            <a:endParaRPr lang="en-US" sz="1800" dirty="0"/>
          </a:p>
          <a:p>
            <a:pPr lvl="1"/>
            <a:r>
              <a:rPr lang="en-US" sz="3600" dirty="0">
                <a:latin typeface="+mj-lt"/>
              </a:rPr>
              <a:t>Dictation</a:t>
            </a:r>
          </a:p>
          <a:p>
            <a:pPr lvl="1"/>
            <a:r>
              <a:rPr lang="en-US" sz="1800" dirty="0"/>
              <a:t>Coming soon – Online and UWP</a:t>
            </a:r>
          </a:p>
          <a:p>
            <a:pPr lvl="1"/>
            <a:endParaRPr lang="en-US" sz="1800" dirty="0"/>
          </a:p>
          <a:p>
            <a:pPr lvl="1"/>
            <a:r>
              <a:rPr lang="en-US" sz="3600" dirty="0">
                <a:latin typeface="+mj-lt"/>
              </a:rPr>
              <a:t>Immersive Reader</a:t>
            </a:r>
          </a:p>
          <a:p>
            <a:pPr lvl="1"/>
            <a:r>
              <a:rPr lang="en-US" sz="1800" dirty="0"/>
              <a:t>Coming soon – Mac and iPad</a:t>
            </a:r>
          </a:p>
          <a:p>
            <a:pPr lvl="1"/>
            <a:endParaRPr lang="en-US" sz="1800" dirty="0"/>
          </a:p>
        </p:txBody>
      </p:sp>
    </p:spTree>
    <p:extLst>
      <p:ext uri="{BB962C8B-B14F-4D97-AF65-F5344CB8AC3E}">
        <p14:creationId xmlns:p14="http://schemas.microsoft.com/office/powerpoint/2010/main" val="150080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utlook, Word, Excel, PowerPoint, OneNote, Access (PC), Publisher (PC), OneDrive, Skype for Business">
            <a:extLst>
              <a:ext uri="{FF2B5EF4-FFF2-40B4-BE49-F238E27FC236}">
                <a16:creationId xmlns:a16="http://schemas.microsoft.com/office/drawing/2014/main" id="{2C8C08FC-824F-409A-8275-940FB4DFFD97}"/>
              </a:ext>
            </a:extLst>
          </p:cNvPr>
          <p:cNvPicPr>
            <a:picLocks noChangeAspect="1"/>
          </p:cNvPicPr>
          <p:nvPr/>
        </p:nvPicPr>
        <p:blipFill>
          <a:blip r:embed="rId3"/>
          <a:stretch>
            <a:fillRect/>
          </a:stretch>
        </p:blipFill>
        <p:spPr>
          <a:xfrm>
            <a:off x="975829" y="1866440"/>
            <a:ext cx="10504318" cy="3261643"/>
          </a:xfrm>
          <a:prstGeom prst="rect">
            <a:avLst/>
          </a:prstGeom>
          <a:solidFill>
            <a:schemeClr val="tx1"/>
          </a:solidFill>
        </p:spPr>
      </p:pic>
      <p:pic>
        <p:nvPicPr>
          <p:cNvPr id="8" name="Picture 7" descr="5 PC Installs, 5 tablets and 5 phones, Online versions, 1 TB Cloud Storage, Up to date, Secure and compliant, FastTrack assistance, 24/7 support">
            <a:extLst>
              <a:ext uri="{FF2B5EF4-FFF2-40B4-BE49-F238E27FC236}">
                <a16:creationId xmlns:a16="http://schemas.microsoft.com/office/drawing/2014/main" id="{2BB27E4A-4288-47DA-A629-B2DA781DA828}"/>
              </a:ext>
            </a:extLst>
          </p:cNvPr>
          <p:cNvPicPr>
            <a:picLocks noChangeAspect="1"/>
          </p:cNvPicPr>
          <p:nvPr/>
        </p:nvPicPr>
        <p:blipFill>
          <a:blip r:embed="rId4"/>
          <a:stretch>
            <a:fillRect/>
          </a:stretch>
        </p:blipFill>
        <p:spPr>
          <a:xfrm>
            <a:off x="9751" y="5155280"/>
            <a:ext cx="12436475" cy="1847182"/>
          </a:xfrm>
          <a:prstGeom prst="rect">
            <a:avLst/>
          </a:prstGeom>
        </p:spPr>
      </p:pic>
      <p:sp>
        <p:nvSpPr>
          <p:cNvPr id="9" name="Title 8">
            <a:extLst>
              <a:ext uri="{FF2B5EF4-FFF2-40B4-BE49-F238E27FC236}">
                <a16:creationId xmlns:a16="http://schemas.microsoft.com/office/drawing/2014/main" id="{52A56738-98F2-4C48-9D47-C94BBC854F35}"/>
              </a:ext>
            </a:extLst>
          </p:cNvPr>
          <p:cNvSpPr>
            <a:spLocks noGrp="1"/>
          </p:cNvSpPr>
          <p:nvPr>
            <p:ph type="title"/>
          </p:nvPr>
        </p:nvSpPr>
        <p:spPr/>
        <p:txBody>
          <a:bodyPr/>
          <a:lstStyle/>
          <a:p>
            <a:r>
              <a:rPr lang="en-US"/>
              <a:t>Office 365 ProPlus Overview</a:t>
            </a:r>
          </a:p>
        </p:txBody>
      </p:sp>
    </p:spTree>
    <p:extLst>
      <p:ext uri="{BB962C8B-B14F-4D97-AF65-F5344CB8AC3E}">
        <p14:creationId xmlns:p14="http://schemas.microsoft.com/office/powerpoint/2010/main" val="9235632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12436475" cy="2179058"/>
          </a:xfrm>
        </p:spPr>
        <p:txBody>
          <a:bodyPr/>
          <a:lstStyle/>
          <a:p>
            <a:pPr algn="ctr"/>
            <a:r>
              <a:rPr lang="en-US"/>
              <a:t>Office 365 Sessions at CSUN ATC</a:t>
            </a:r>
            <a:br>
              <a:rPr lang="en-US"/>
            </a:br>
            <a:r>
              <a:rPr lang="en-US"/>
              <a:t>in Seaport Ballroom H</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1" y="2267077"/>
            <a:ext cx="12436475" cy="4727448"/>
          </a:xfrm>
          <a:prstGeom prst="rect">
            <a:avLst/>
          </a:prstGeom>
          <a:solidFill>
            <a:srgbClr val="0078D7"/>
          </a:solid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3/21 11am</a:t>
            </a:r>
            <a:r>
              <a:rPr kumimoji="0" lang="en-US" sz="2400" b="0" i="0" u="none" strike="noStrike" kern="1200" cap="none" spc="0" normalizeH="0" baseline="0" noProof="0">
                <a:ln>
                  <a:noFill/>
                </a:ln>
                <a:solidFill>
                  <a:srgbClr val="FFFFFF"/>
                </a:solidFill>
                <a:effectLst/>
                <a:uLnTx/>
                <a:uFillTx/>
                <a:latin typeface="Segoe UI"/>
                <a:ea typeface="+mn-ea"/>
                <a:cs typeface="+mn-cs"/>
              </a:rPr>
              <a:t>: What’s New in Microsoft </a:t>
            </a:r>
            <a:r>
              <a:rPr kumimoji="0" lang="en-US" sz="2400" b="1" i="0" u="none" strike="noStrike" kern="1200" cap="none" spc="0" normalizeH="0" baseline="0" noProof="0">
                <a:ln>
                  <a:noFill/>
                </a:ln>
                <a:solidFill>
                  <a:srgbClr val="FFFFFF"/>
                </a:solidFill>
                <a:effectLst/>
                <a:uLnTx/>
                <a:uFillTx/>
                <a:latin typeface="Segoe UI"/>
                <a:ea typeface="+mn-ea"/>
                <a:cs typeface="+mn-cs"/>
              </a:rPr>
              <a:t>Office 365</a:t>
            </a:r>
            <a:r>
              <a:rPr kumimoji="0" lang="en-US" sz="2400" b="1" i="0" u="sng" strike="noStrike" kern="1200" cap="none" spc="0" normalizeH="0" baseline="0" noProof="0">
                <a:ln>
                  <a:noFill/>
                </a:ln>
                <a:solidFill>
                  <a:srgbClr val="FFFFFF"/>
                </a:solidFill>
                <a:effectLst/>
                <a:uLnTx/>
                <a:uFillTx/>
                <a:latin typeface="Segoe UI"/>
                <a:ea typeface="+mn-ea"/>
                <a:cs typeface="+mn-cs"/>
              </a:rPr>
              <a:t> </a:t>
            </a:r>
            <a:br>
              <a:rPr kumimoji="0" lang="en-US" sz="2400" b="0" i="0" u="sng" strike="noStrike" kern="1200" cap="none" spc="0" normalizeH="0" baseline="0" noProof="0">
                <a:ln>
                  <a:noFill/>
                </a:ln>
                <a:solidFill>
                  <a:srgbClr val="FFFFFF"/>
                </a:solidFill>
                <a:effectLst/>
                <a:uLnTx/>
                <a:uFillTx/>
                <a:latin typeface="Segoe UI"/>
                <a:ea typeface="+mn-ea"/>
                <a:cs typeface="+mn-cs"/>
              </a:rPr>
            </a:br>
            <a:endParaRPr kumimoji="0" lang="en-US" sz="2400" b="0" i="0" u="sng" strike="noStrike" kern="1200" cap="none" spc="0" normalizeH="0" baseline="0" noProof="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3/22 8am</a:t>
            </a:r>
            <a:r>
              <a:rPr kumimoji="0" lang="en-US" sz="2400" b="0" i="0" u="none" strike="noStrike" kern="1200" cap="none" spc="0" normalizeH="0" baseline="0" noProof="0">
                <a:ln>
                  <a:noFill/>
                </a:ln>
                <a:solidFill>
                  <a:srgbClr val="FFFFFF"/>
                </a:solidFill>
                <a:effectLst/>
                <a:uLnTx/>
                <a:uFillTx/>
                <a:latin typeface="Segoe UI"/>
                <a:ea typeface="+mn-ea"/>
                <a:cs typeface="+mn-cs"/>
              </a:rPr>
              <a:t>: Strategies to Make your IT Applications More Accessible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3/22 11am</a:t>
            </a:r>
            <a:r>
              <a:rPr kumimoji="0" lang="en-US" sz="2400" b="0" i="0" u="none" strike="noStrike" kern="1200" cap="none" spc="0" normalizeH="0" baseline="0" noProof="0">
                <a:ln>
                  <a:noFill/>
                </a:ln>
                <a:solidFill>
                  <a:srgbClr val="FFFFFF"/>
                </a:solidFill>
                <a:effectLst/>
                <a:uLnTx/>
                <a:uFillTx/>
                <a:latin typeface="Segoe UI"/>
                <a:ea typeface="+mn-ea"/>
                <a:cs typeface="+mn-cs"/>
              </a:rPr>
              <a:t>: Create Inclusive Classrooms with </a:t>
            </a:r>
            <a:r>
              <a:rPr kumimoji="0" lang="en-US" sz="2400" b="1" i="0" u="none" strike="noStrike" kern="1200" cap="none" spc="0" normalizeH="0" baseline="0" noProof="0">
                <a:ln>
                  <a:noFill/>
                </a:ln>
                <a:solidFill>
                  <a:srgbClr val="FFFFFF"/>
                </a:solidFill>
                <a:effectLst/>
                <a:uLnTx/>
                <a:uFillTx/>
                <a:latin typeface="Segoe UI"/>
                <a:ea typeface="+mn-ea"/>
                <a:cs typeface="+mn-cs"/>
              </a:rPr>
              <a:t>Microsoft Education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3/22 1.20pm</a:t>
            </a:r>
            <a:r>
              <a:rPr kumimoji="0" lang="en-US" sz="2400" b="0" i="0" u="none" strike="noStrike" kern="1200" cap="none" spc="0" normalizeH="0" baseline="0" noProof="0">
                <a:ln>
                  <a:noFill/>
                </a:ln>
                <a:solidFill>
                  <a:srgbClr val="FFFFFF"/>
                </a:solidFill>
                <a:effectLst/>
                <a:uLnTx/>
                <a:uFillTx/>
                <a:latin typeface="Segoe UI"/>
                <a:ea typeface="+mn-ea"/>
                <a:cs typeface="+mn-cs"/>
              </a:rPr>
              <a:t>: Microsoft Reading, Writing and </a:t>
            </a:r>
            <a:r>
              <a:rPr kumimoji="0" lang="en-US" sz="2400" b="1" i="0" u="none" strike="noStrike" kern="1200" cap="none" spc="0" normalizeH="0" baseline="0" noProof="0">
                <a:ln>
                  <a:noFill/>
                </a:ln>
                <a:solidFill>
                  <a:srgbClr val="FFFFFF"/>
                </a:solidFill>
                <a:effectLst/>
                <a:uLnTx/>
                <a:uFillTx/>
                <a:latin typeface="Segoe UI"/>
                <a:ea typeface="+mn-ea"/>
                <a:cs typeface="+mn-cs"/>
              </a:rPr>
              <a:t>Learning Tools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3/22 3.20pm</a:t>
            </a:r>
            <a:r>
              <a:rPr kumimoji="0" lang="en-US" sz="2400" b="0" i="0" u="none" strike="noStrike" kern="1200" cap="none" spc="0" normalizeH="0" baseline="0" noProof="0">
                <a:ln>
                  <a:noFill/>
                </a:ln>
                <a:solidFill>
                  <a:srgbClr val="FFFFFF"/>
                </a:solidFill>
                <a:effectLst/>
                <a:uLnTx/>
                <a:uFillTx/>
                <a:latin typeface="Segoe UI"/>
                <a:ea typeface="+mn-ea"/>
                <a:cs typeface="+mn-cs"/>
              </a:rPr>
              <a:t>: </a:t>
            </a:r>
            <a:r>
              <a:rPr kumimoji="0" lang="en-US" sz="2400" b="1" i="0" u="none" strike="noStrike" kern="1200" cap="none" spc="0" normalizeH="0" baseline="0" noProof="0">
                <a:ln>
                  <a:noFill/>
                </a:ln>
                <a:solidFill>
                  <a:srgbClr val="FFFFFF"/>
                </a:solidFill>
                <a:effectLst/>
                <a:uLnTx/>
                <a:uFillTx/>
                <a:latin typeface="Segoe UI"/>
                <a:ea typeface="+mn-ea"/>
                <a:cs typeface="+mn-cs"/>
              </a:rPr>
              <a:t>Excel</a:t>
            </a:r>
            <a:r>
              <a:rPr kumimoji="0" lang="en-US" sz="2400" b="0" i="0" u="none" strike="noStrike" kern="1200" cap="none" spc="0" normalizeH="0" baseline="0" noProof="0">
                <a:ln>
                  <a:noFill/>
                </a:ln>
                <a:solidFill>
                  <a:srgbClr val="FFFFFF"/>
                </a:solidFill>
                <a:effectLst/>
                <a:uLnTx/>
                <a:uFillTx/>
                <a:latin typeface="Segoe UI"/>
                <a:ea typeface="+mn-ea"/>
                <a:cs typeface="+mn-cs"/>
              </a:rPr>
              <a:t> 101 Tips and Tricks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3/22 4.20pm</a:t>
            </a:r>
            <a:r>
              <a:rPr kumimoji="0" lang="en-US" sz="2400" b="0" i="0" u="none" strike="noStrike" kern="1200" cap="none" spc="0" normalizeH="0" baseline="0" noProof="0">
                <a:ln>
                  <a:noFill/>
                </a:ln>
                <a:solidFill>
                  <a:srgbClr val="FFFFFF"/>
                </a:solidFill>
                <a:effectLst/>
                <a:uLnTx/>
                <a:uFillTx/>
                <a:latin typeface="Segoe UI"/>
                <a:ea typeface="+mn-ea"/>
                <a:cs typeface="+mn-cs"/>
              </a:rPr>
              <a:t>: Easily create accessible content with </a:t>
            </a:r>
            <a:r>
              <a:rPr kumimoji="0" lang="en-US" sz="2400" b="1" i="0" u="none" strike="noStrike" kern="1200" cap="none" spc="0" normalizeH="0" baseline="0" noProof="0">
                <a:ln>
                  <a:noFill/>
                </a:ln>
                <a:solidFill>
                  <a:srgbClr val="FFFFFF"/>
                </a:solidFill>
                <a:effectLst/>
                <a:uLnTx/>
                <a:uFillTx/>
                <a:latin typeface="Segoe UI"/>
                <a:ea typeface="+mn-ea"/>
                <a:cs typeface="+mn-cs"/>
              </a:rPr>
              <a:t>Office 365</a:t>
            </a:r>
            <a:br>
              <a:rPr kumimoji="0" lang="en-US" sz="2400" b="0" i="0" u="none" strike="noStrike" kern="1200" cap="none" spc="0" normalizeH="0" baseline="0" noProof="0">
                <a:ln>
                  <a:noFill/>
                </a:ln>
                <a:solidFill>
                  <a:srgbClr val="FFFFFF"/>
                </a:solidFill>
                <a:effectLst/>
                <a:uLnTx/>
                <a:uFillTx/>
                <a:latin typeface="Segoe UI"/>
                <a:ea typeface="+mn-ea"/>
                <a:cs typeface="+mn-cs"/>
              </a:rPr>
            </a:b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3/23 9am</a:t>
            </a:r>
            <a:r>
              <a:rPr kumimoji="0" lang="en-US" sz="2400" b="0" i="0" u="none" strike="noStrike" kern="1200" cap="none" spc="0" normalizeH="0" baseline="0" noProof="0">
                <a:ln>
                  <a:noFill/>
                </a:ln>
                <a:solidFill>
                  <a:srgbClr val="FFFFFF"/>
                </a:solidFill>
                <a:effectLst/>
                <a:uLnTx/>
                <a:uFillTx/>
                <a:latin typeface="Segoe UI"/>
                <a:ea typeface="+mn-ea"/>
                <a:cs typeface="+mn-cs"/>
              </a:rPr>
              <a:t>: Modernization of IT with </a:t>
            </a:r>
            <a:r>
              <a:rPr kumimoji="0" lang="en-US" sz="2400" b="1" i="0" u="none" strike="noStrike" kern="1200" cap="none" spc="0" normalizeH="0" baseline="0" noProof="0">
                <a:ln>
                  <a:noFill/>
                </a:ln>
                <a:solidFill>
                  <a:srgbClr val="FFFFFF"/>
                </a:solidFill>
                <a:effectLst/>
                <a:uLnTx/>
                <a:uFillTx/>
                <a:latin typeface="Segoe UI"/>
                <a:ea typeface="+mn-ea"/>
                <a:cs typeface="+mn-cs"/>
              </a:rPr>
              <a:t>SharePoint</a:t>
            </a:r>
            <a:r>
              <a:rPr kumimoji="0" lang="en-US" sz="2400" b="0" i="0" u="none" strike="noStrike" kern="1200" cap="none" spc="0" normalizeH="0" baseline="0" noProof="0">
                <a:ln>
                  <a:noFill/>
                </a:ln>
                <a:solidFill>
                  <a:srgbClr val="FFFFFF"/>
                </a:solidFill>
                <a:effectLst/>
                <a:uLnTx/>
                <a:uFillTx/>
                <a:latin typeface="Segoe UI"/>
                <a:ea typeface="+mn-ea"/>
                <a:cs typeface="+mn-cs"/>
              </a:rPr>
              <a:t> Accessibility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3/23 11am</a:t>
            </a:r>
            <a:r>
              <a:rPr kumimoji="0" lang="en-US" sz="2400" b="0" i="0" u="none" strike="noStrike" kern="1200" cap="none" spc="0" normalizeH="0" baseline="0" noProof="0">
                <a:ln>
                  <a:noFill/>
                </a:ln>
                <a:solidFill>
                  <a:srgbClr val="FFFFFF"/>
                </a:solidFill>
                <a:effectLst/>
                <a:uLnTx/>
                <a:uFillTx/>
                <a:latin typeface="Segoe UI"/>
                <a:ea typeface="+mn-ea"/>
                <a:cs typeface="+mn-cs"/>
              </a:rPr>
              <a:t>: Create Engaging and Accessible Presentations with </a:t>
            </a:r>
            <a:r>
              <a:rPr kumimoji="0" lang="en-US" sz="2400" b="1" i="0" u="none" strike="noStrike" kern="1200" cap="none" spc="0" normalizeH="0" baseline="0" noProof="0">
                <a:ln>
                  <a:noFill/>
                </a:ln>
                <a:solidFill>
                  <a:srgbClr val="FFFFFF"/>
                </a:solidFill>
                <a:effectLst/>
                <a:uLnTx/>
                <a:uFillTx/>
                <a:latin typeface="Segoe UI"/>
                <a:ea typeface="+mn-ea"/>
                <a:cs typeface="+mn-cs"/>
              </a:rPr>
              <a:t>PowerPoint</a:t>
            </a:r>
            <a:r>
              <a:rPr kumimoji="0" lang="en-US" sz="2400" b="0" i="0" u="none" strike="noStrike" kern="1200" cap="none" spc="0" normalizeH="0" baseline="0" noProof="0">
                <a:ln>
                  <a:noFill/>
                </a:ln>
                <a:solidFill>
                  <a:srgbClr val="FFFFFF"/>
                </a:solidFill>
                <a:effectLst/>
                <a:uLnTx/>
                <a:uFillTx/>
                <a:latin typeface="Segoe UI"/>
                <a:ea typeface="+mn-ea"/>
                <a:cs typeface="+mn-cs"/>
              </a:rPr>
              <a:t> and </a:t>
            </a:r>
            <a:r>
              <a:rPr kumimoji="0" lang="en-US" sz="2400" b="1" i="0" u="none" strike="noStrike" kern="1200" cap="none" spc="0" normalizeH="0" baseline="0" noProof="0">
                <a:ln>
                  <a:noFill/>
                </a:ln>
                <a:solidFill>
                  <a:srgbClr val="FFFFFF"/>
                </a:solidFill>
                <a:effectLst/>
                <a:uLnTx/>
                <a:uFillTx/>
                <a:latin typeface="Segoe UI"/>
                <a:ea typeface="+mn-ea"/>
                <a:cs typeface="+mn-cs"/>
              </a:rPr>
              <a:t>Sway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3/23 2.20pm</a:t>
            </a:r>
            <a:r>
              <a:rPr kumimoji="0" lang="en-US" sz="2400" b="0" i="0" u="none" strike="noStrike" kern="1200" cap="none" spc="0" normalizeH="0" baseline="0" noProof="0">
                <a:ln>
                  <a:noFill/>
                </a:ln>
                <a:solidFill>
                  <a:srgbClr val="FFFFFF"/>
                </a:solidFill>
                <a:effectLst/>
                <a:uLnTx/>
                <a:uFillTx/>
                <a:latin typeface="Segoe UI"/>
                <a:ea typeface="+mn-ea"/>
                <a:cs typeface="+mn-cs"/>
              </a:rPr>
              <a:t>: How I used Microsoft </a:t>
            </a:r>
            <a:r>
              <a:rPr kumimoji="0" lang="en-US" sz="2400" b="1" i="0" u="none" strike="noStrike" kern="1200" cap="none" spc="0" normalizeH="0" baseline="0" noProof="0">
                <a:ln>
                  <a:noFill/>
                </a:ln>
                <a:solidFill>
                  <a:srgbClr val="FFFFFF"/>
                </a:solidFill>
                <a:effectLst/>
                <a:uLnTx/>
                <a:uFillTx/>
                <a:latin typeface="Segoe UI"/>
                <a:ea typeface="+mn-ea"/>
                <a:cs typeface="+mn-cs"/>
              </a:rPr>
              <a:t>OneNote</a:t>
            </a:r>
            <a:r>
              <a:rPr kumimoji="0" lang="en-US" sz="2400" b="0" i="0" u="none" strike="noStrike" kern="1200" cap="none" spc="0" normalizeH="0" baseline="0" noProof="0">
                <a:ln>
                  <a:noFill/>
                </a:ln>
                <a:solidFill>
                  <a:srgbClr val="FFFFFF"/>
                </a:solidFill>
                <a:effectLst/>
                <a:uLnTx/>
                <a:uFillTx/>
                <a:latin typeface="Segoe UI"/>
                <a:ea typeface="+mn-ea"/>
                <a:cs typeface="+mn-cs"/>
              </a:rPr>
              <a:t> to Manage a Medical Crisis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3/23 4.20pm: </a:t>
            </a:r>
            <a:r>
              <a:rPr kumimoji="0" lang="en-US" sz="2400" b="0" i="0" u="none" strike="noStrike" kern="1200" cap="none" spc="0" normalizeH="0" baseline="0" noProof="0">
                <a:ln>
                  <a:noFill/>
                </a:ln>
                <a:solidFill>
                  <a:srgbClr val="FFFFFF"/>
                </a:solidFill>
                <a:effectLst/>
                <a:uLnTx/>
                <a:uFillTx/>
                <a:latin typeface="Segoe UI"/>
                <a:ea typeface="+mn-ea"/>
                <a:cs typeface="+mn-cs"/>
              </a:rPr>
              <a:t>Software Architecture in </a:t>
            </a:r>
            <a:r>
              <a:rPr kumimoji="0" lang="en-US" sz="2400" b="1" i="0" u="none" strike="noStrike" kern="1200" cap="none" spc="0" normalizeH="0" baseline="0" noProof="0">
                <a:ln>
                  <a:noFill/>
                </a:ln>
                <a:solidFill>
                  <a:srgbClr val="FFFFFF"/>
                </a:solidFill>
                <a:effectLst/>
                <a:uLnTx/>
                <a:uFillTx/>
                <a:latin typeface="Segoe UI"/>
                <a:ea typeface="+mn-ea"/>
                <a:cs typeface="+mn-cs"/>
              </a:rPr>
              <a:t>Office 365 </a:t>
            </a:r>
            <a:r>
              <a:rPr kumimoji="0" lang="en-US" sz="2400" b="0" i="0" u="none" strike="noStrike" kern="1200" cap="none" spc="0" normalizeH="0" baseline="0" noProof="0">
                <a:ln>
                  <a:noFill/>
                </a:ln>
                <a:solidFill>
                  <a:srgbClr val="FFFFFF"/>
                </a:solidFill>
                <a:effectLst/>
                <a:uLnTx/>
                <a:uFillTx/>
                <a:latin typeface="Segoe UI"/>
                <a:ea typeface="+mn-ea"/>
                <a:cs typeface="+mn-cs"/>
              </a:rPr>
              <a:t>for Exposing Accessible Content </a:t>
            </a:r>
          </a:p>
        </p:txBody>
      </p:sp>
    </p:spTree>
    <p:extLst>
      <p:ext uri="{BB962C8B-B14F-4D97-AF65-F5344CB8AC3E}">
        <p14:creationId xmlns:p14="http://schemas.microsoft.com/office/powerpoint/2010/main" val="27113995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8FBC-868C-4862-AA96-C8F37C1439DB}"/>
              </a:ext>
            </a:extLst>
          </p:cNvPr>
          <p:cNvSpPr>
            <a:spLocks noGrp="1"/>
          </p:cNvSpPr>
          <p:nvPr>
            <p:ph type="title"/>
          </p:nvPr>
        </p:nvSpPr>
        <p:spPr>
          <a:xfrm>
            <a:off x="122237" y="3421062"/>
            <a:ext cx="10056812" cy="1181862"/>
          </a:xfrm>
        </p:spPr>
        <p:txBody>
          <a:bodyPr/>
          <a:lstStyle/>
          <a:p>
            <a:r>
              <a:rPr lang="en-US" dirty="0"/>
              <a:t>OneNote Demo</a:t>
            </a:r>
          </a:p>
        </p:txBody>
      </p:sp>
    </p:spTree>
    <p:extLst>
      <p:ext uri="{BB962C8B-B14F-4D97-AF65-F5344CB8AC3E}">
        <p14:creationId xmlns:p14="http://schemas.microsoft.com/office/powerpoint/2010/main" val="286464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173F-AFB4-4FE3-811A-DEDE7A713124}"/>
              </a:ext>
            </a:extLst>
          </p:cNvPr>
          <p:cNvSpPr>
            <a:spLocks noGrp="1"/>
          </p:cNvSpPr>
          <p:nvPr>
            <p:ph type="title"/>
          </p:nvPr>
        </p:nvSpPr>
        <p:spPr>
          <a:xfrm>
            <a:off x="310352" y="220662"/>
            <a:ext cx="11889564" cy="917575"/>
          </a:xfrm>
        </p:spPr>
        <p:txBody>
          <a:bodyPr/>
          <a:lstStyle/>
          <a:p>
            <a:r>
              <a:rPr lang="en-US" dirty="0"/>
              <a:t>Office </a:t>
            </a:r>
            <a:r>
              <a:rPr lang="en-US" sz="4400" dirty="0"/>
              <a:t>Lens</a:t>
            </a:r>
            <a:r>
              <a:rPr lang="en-US" dirty="0"/>
              <a:t> Demo</a:t>
            </a:r>
          </a:p>
        </p:txBody>
      </p:sp>
      <p:sp>
        <p:nvSpPr>
          <p:cNvPr id="3" name="Text Placeholder 2">
            <a:extLst>
              <a:ext uri="{FF2B5EF4-FFF2-40B4-BE49-F238E27FC236}">
                <a16:creationId xmlns:a16="http://schemas.microsoft.com/office/drawing/2014/main" id="{144F24D5-EC0F-4D02-BE9D-CFD479005C27}"/>
              </a:ext>
            </a:extLst>
          </p:cNvPr>
          <p:cNvSpPr>
            <a:spLocks noGrp="1"/>
          </p:cNvSpPr>
          <p:nvPr>
            <p:ph type="body" sz="quarter" idx="10"/>
          </p:nvPr>
        </p:nvSpPr>
        <p:spPr>
          <a:xfrm>
            <a:off x="274639" y="1439862"/>
            <a:ext cx="6400799" cy="5010602"/>
          </a:xfrm>
        </p:spPr>
        <p:txBody>
          <a:bodyPr/>
          <a:lstStyle/>
          <a:p>
            <a:pPr marL="571500" indent="-571500">
              <a:buFont typeface="Arial" panose="020B0604020202020204" pitchFamily="34" charset="0"/>
              <a:buChar char="•"/>
            </a:pPr>
            <a:r>
              <a:rPr lang="en-US" sz="3200" dirty="0"/>
              <a:t>Office Lens is a great tool to convert analogue content to digital</a:t>
            </a:r>
          </a:p>
          <a:p>
            <a:endParaRPr lang="en-US" sz="3200" dirty="0"/>
          </a:p>
          <a:p>
            <a:pPr marL="571500" indent="-571500">
              <a:buFont typeface="Arial" panose="020B0604020202020204" pitchFamily="34" charset="0"/>
              <a:buChar char="•"/>
            </a:pPr>
            <a:r>
              <a:rPr lang="en-US" sz="3200" dirty="0"/>
              <a:t>Voice Guidance feature for capturing</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Content is saved to OneNote and can be consumed through OCR or handwriting recognition</a:t>
            </a:r>
          </a:p>
        </p:txBody>
      </p:sp>
      <p:pic>
        <p:nvPicPr>
          <p:cNvPr id="5" name="Picture 4" descr="Screenshot of Office Lens iOS splash screen">
            <a:extLst>
              <a:ext uri="{FF2B5EF4-FFF2-40B4-BE49-F238E27FC236}">
                <a16:creationId xmlns:a16="http://schemas.microsoft.com/office/drawing/2014/main" id="{EA6787E4-26C8-4DA4-B674-A0B62DFE4B0F}"/>
              </a:ext>
            </a:extLst>
          </p:cNvPr>
          <p:cNvPicPr>
            <a:picLocks noChangeAspect="1"/>
          </p:cNvPicPr>
          <p:nvPr/>
        </p:nvPicPr>
        <p:blipFill>
          <a:blip r:embed="rId3"/>
          <a:stretch>
            <a:fillRect/>
          </a:stretch>
        </p:blipFill>
        <p:spPr>
          <a:xfrm>
            <a:off x="7666037" y="0"/>
            <a:ext cx="3964199" cy="6994525"/>
          </a:xfrm>
          <a:prstGeom prst="rect">
            <a:avLst/>
          </a:prstGeom>
        </p:spPr>
      </p:pic>
    </p:spTree>
    <p:extLst>
      <p:ext uri="{BB962C8B-B14F-4D97-AF65-F5344CB8AC3E}">
        <p14:creationId xmlns:p14="http://schemas.microsoft.com/office/powerpoint/2010/main" val="34345420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8774-1E60-4B8D-BECE-63914C677103}"/>
              </a:ext>
            </a:extLst>
          </p:cNvPr>
          <p:cNvSpPr>
            <a:spLocks noGrp="1"/>
          </p:cNvSpPr>
          <p:nvPr>
            <p:ph type="title"/>
          </p:nvPr>
        </p:nvSpPr>
        <p:spPr/>
        <p:txBody>
          <a:bodyPr/>
          <a:lstStyle/>
          <a:p>
            <a:r>
              <a:rPr lang="en-US" dirty="0"/>
              <a:t>Steve’s Ideas for Improving OneNote</a:t>
            </a:r>
          </a:p>
        </p:txBody>
      </p:sp>
      <p:sp>
        <p:nvSpPr>
          <p:cNvPr id="3" name="Text Placeholder 2">
            <a:extLst>
              <a:ext uri="{FF2B5EF4-FFF2-40B4-BE49-F238E27FC236}">
                <a16:creationId xmlns:a16="http://schemas.microsoft.com/office/drawing/2014/main" id="{8FA43342-C52A-4D8B-A980-D0D6C27607B2}"/>
              </a:ext>
            </a:extLst>
          </p:cNvPr>
          <p:cNvSpPr>
            <a:spLocks noGrp="1"/>
          </p:cNvSpPr>
          <p:nvPr>
            <p:ph type="body" sz="quarter" idx="10"/>
          </p:nvPr>
        </p:nvSpPr>
        <p:spPr>
          <a:xfrm>
            <a:off x="274638" y="1212850"/>
            <a:ext cx="11887200" cy="5109091"/>
          </a:xfrm>
        </p:spPr>
        <p:txBody>
          <a:bodyPr/>
          <a:lstStyle/>
          <a:p>
            <a:r>
              <a:rPr lang="en-US" dirty="0"/>
              <a:t>Integration with Cortana and Bing for background search queries,</a:t>
            </a:r>
          </a:p>
          <a:p>
            <a:r>
              <a:rPr lang="en-US" dirty="0"/>
              <a:t>Integration with additional Microsoft apps such as To-Do, Outlook, Edge …</a:t>
            </a:r>
          </a:p>
          <a:p>
            <a:r>
              <a:rPr lang="en-US" dirty="0"/>
              <a:t>Simultaneous and synchronized audio/text capture in a single note.</a:t>
            </a:r>
          </a:p>
          <a:p>
            <a:endParaRPr lang="en-US" dirty="0"/>
          </a:p>
          <a:p>
            <a:endParaRPr lang="en-US" dirty="0"/>
          </a:p>
        </p:txBody>
      </p:sp>
    </p:spTree>
    <p:extLst>
      <p:ext uri="{BB962C8B-B14F-4D97-AF65-F5344CB8AC3E}">
        <p14:creationId xmlns:p14="http://schemas.microsoft.com/office/powerpoint/2010/main" val="33640198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F308-32CE-4418-98F6-8E90A54BFB84}"/>
              </a:ext>
            </a:extLst>
          </p:cNvPr>
          <p:cNvSpPr>
            <a:spLocks noGrp="1"/>
          </p:cNvSpPr>
          <p:nvPr>
            <p:ph type="title"/>
          </p:nvPr>
        </p:nvSpPr>
        <p:spPr/>
        <p:txBody>
          <a:bodyPr/>
          <a:lstStyle/>
          <a:p>
            <a:r>
              <a:rPr lang="en-US" dirty="0"/>
              <a:t>Presenter Contact Info</a:t>
            </a:r>
          </a:p>
        </p:txBody>
      </p:sp>
      <p:sp>
        <p:nvSpPr>
          <p:cNvPr id="3" name="Text Placeholder 2">
            <a:extLst>
              <a:ext uri="{FF2B5EF4-FFF2-40B4-BE49-F238E27FC236}">
                <a16:creationId xmlns:a16="http://schemas.microsoft.com/office/drawing/2014/main" id="{967F4AA9-418F-415E-AE61-2583C7687119}"/>
              </a:ext>
            </a:extLst>
          </p:cNvPr>
          <p:cNvSpPr>
            <a:spLocks noGrp="1"/>
          </p:cNvSpPr>
          <p:nvPr>
            <p:ph type="body" sz="quarter" idx="10"/>
          </p:nvPr>
        </p:nvSpPr>
        <p:spPr>
          <a:xfrm>
            <a:off x="274638" y="1212850"/>
            <a:ext cx="11887200" cy="4801314"/>
          </a:xfrm>
        </p:spPr>
        <p:txBody>
          <a:bodyPr/>
          <a:lstStyle/>
          <a:p>
            <a:pPr marL="571500" indent="-571500">
              <a:buFont typeface="Arial" panose="020B0604020202020204" pitchFamily="34" charset="0"/>
              <a:buChar char="•"/>
            </a:pPr>
            <a:r>
              <a:rPr lang="en-US" dirty="0"/>
              <a:t>Steve Sawczyn</a:t>
            </a:r>
          </a:p>
          <a:p>
            <a:pPr marL="571500" lvl="1" indent="-571500">
              <a:buFont typeface="Arial" panose="020B0604020202020204" pitchFamily="34" charset="0"/>
              <a:buChar char="•"/>
            </a:pPr>
            <a:r>
              <a:rPr lang="en-US" dirty="0"/>
              <a:t>Email:  </a:t>
            </a:r>
            <a:r>
              <a:rPr lang="en-US" dirty="0">
                <a:hlinkClick r:id="rId3"/>
              </a:rPr>
              <a:t>Steve@Sawczyn.com</a:t>
            </a:r>
            <a:endParaRPr lang="en-US" dirty="0"/>
          </a:p>
          <a:p>
            <a:pPr marL="571500" lvl="1" indent="-571500">
              <a:buFont typeface="Arial" panose="020B0604020202020204" pitchFamily="34" charset="0"/>
              <a:buChar char="•"/>
            </a:pPr>
            <a:r>
              <a:rPr lang="en-US" dirty="0"/>
              <a:t>Twitter:  @A11YForAll</a:t>
            </a:r>
          </a:p>
          <a:p>
            <a:pPr marL="571500" lvl="1" indent="-571500">
              <a:buFont typeface="Arial" panose="020B0604020202020204" pitchFamily="34" charset="0"/>
              <a:buChar char="•"/>
            </a:pPr>
            <a:r>
              <a:rPr lang="en-US" dirty="0"/>
              <a:t>LinkedIn:  </a:t>
            </a:r>
            <a:r>
              <a:rPr lang="en-US" dirty="0">
                <a:hlinkClick r:id="rId4"/>
              </a:rPr>
              <a:t>https://www.linkedin.com/in/SteveSawczyn</a:t>
            </a:r>
            <a:endParaRPr lang="en-US" dirty="0"/>
          </a:p>
          <a:p>
            <a:pPr marL="571500" lvl="1" indent="-571500">
              <a:buFont typeface="Arial" panose="020B0604020202020204" pitchFamily="34" charset="0"/>
              <a:buChar char="•"/>
            </a:pPr>
            <a:r>
              <a:rPr lang="en-US" dirty="0"/>
              <a:t>Mobile:  (207) 458-8270</a:t>
            </a:r>
          </a:p>
          <a:p>
            <a:pPr marL="571500" indent="-571500">
              <a:buFont typeface="Arial" panose="020B0604020202020204" pitchFamily="34" charset="0"/>
              <a:buChar char="•"/>
            </a:pPr>
            <a:r>
              <a:rPr lang="en-US" dirty="0"/>
              <a:t>Ailsa Leen:</a:t>
            </a:r>
          </a:p>
          <a:p>
            <a:pPr marL="571500" lvl="1" indent="-571500">
              <a:buFont typeface="Arial" panose="020B0604020202020204" pitchFamily="34" charset="0"/>
              <a:buChar char="•"/>
            </a:pPr>
            <a:r>
              <a:rPr lang="en-US" dirty="0"/>
              <a:t>Email: </a:t>
            </a:r>
            <a:r>
              <a:rPr lang="en-US" dirty="0">
                <a:hlinkClick r:id="rId5"/>
              </a:rPr>
              <a:t>ailsalee@microsoft.com</a:t>
            </a:r>
            <a:endParaRPr lang="en-US" dirty="0"/>
          </a:p>
          <a:p>
            <a:pPr marL="571500" lvl="1" indent="-571500">
              <a:buFont typeface="Arial" panose="020B0604020202020204" pitchFamily="34" charset="0"/>
              <a:buChar char="•"/>
            </a:pPr>
            <a:r>
              <a:rPr lang="en-US" dirty="0"/>
              <a:t>Twitter: @</a:t>
            </a:r>
            <a:r>
              <a:rPr lang="en-US" dirty="0" err="1"/>
              <a:t>missaleeneous</a:t>
            </a:r>
            <a:endParaRPr lang="en-US" dirty="0"/>
          </a:p>
          <a:p>
            <a:pPr marL="571500" lvl="1" indent="-571500">
              <a:buFont typeface="Arial" panose="020B0604020202020204" pitchFamily="34" charset="0"/>
              <a:buChar char="•"/>
            </a:pPr>
            <a:endParaRPr lang="en-US" dirty="0"/>
          </a:p>
          <a:p>
            <a:pPr marL="571500" lvl="1" indent="-571500">
              <a:buFont typeface="Arial" panose="020B0604020202020204" pitchFamily="34" charset="0"/>
              <a:buChar char="•"/>
            </a:pPr>
            <a:r>
              <a:rPr lang="en-US" sz="4000" dirty="0">
                <a:latin typeface="+mj-lt"/>
              </a:rPr>
              <a:t>OneNote accessibility documentation:</a:t>
            </a:r>
          </a:p>
          <a:p>
            <a:pPr marL="571500" lvl="1" indent="-571500">
              <a:buFont typeface="Arial" panose="020B0604020202020204" pitchFamily="34" charset="0"/>
              <a:buChar char="•"/>
            </a:pPr>
            <a:r>
              <a:rPr lang="en-US" dirty="0">
                <a:hlinkClick r:id="rId6"/>
              </a:rPr>
              <a:t>https://aka.ms/onenoteaccessibility</a:t>
            </a:r>
            <a:r>
              <a:rPr lang="en-US" dirty="0"/>
              <a:t> </a:t>
            </a:r>
          </a:p>
        </p:txBody>
      </p:sp>
    </p:spTree>
    <p:extLst>
      <p:ext uri="{BB962C8B-B14F-4D97-AF65-F5344CB8AC3E}">
        <p14:creationId xmlns:p14="http://schemas.microsoft.com/office/powerpoint/2010/main" val="40483727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Connect with us in person today or anytime through our support and feedback channels.</a:t>
            </a:r>
          </a:p>
        </p:txBody>
      </p:sp>
      <p:grpSp>
        <p:nvGrpSpPr>
          <p:cNvPr id="4" name="Group 3" descr="Image of a microphone in blue surrounded by a circle with a white background">
            <a:extLst>
              <a:ext uri="{FF2B5EF4-FFF2-40B4-BE49-F238E27FC236}">
                <a16:creationId xmlns:a16="http://schemas.microsoft.com/office/drawing/2014/main" id="{7E34D525-CF10-4AB6-A5A2-9BA845E0F492}"/>
              </a:ext>
            </a:extLst>
          </p:cNvPr>
          <p:cNvGrpSpPr/>
          <p:nvPr/>
        </p:nvGrpSpPr>
        <p:grpSpPr>
          <a:xfrm>
            <a:off x="274638" y="3824592"/>
            <a:ext cx="2076450" cy="2076450"/>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p:cNvSpPr/>
          <p:nvPr/>
        </p:nvSpPr>
        <p:spPr>
          <a:xfrm>
            <a:off x="-411163" y="5923241"/>
            <a:ext cx="67818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a:ea typeface="+mn-ea"/>
                <a:cs typeface="+mn-cs"/>
              </a:rPr>
              <a:t>Disability Answer Desk for phone/chat/ASL Help: Aka.ms/</a:t>
            </a:r>
            <a:r>
              <a:rPr kumimoji="0" lang="en-US" sz="2244" b="0" i="0" u="none" strike="noStrike" kern="1200" cap="none" spc="0" normalizeH="0" baseline="0" noProof="0" dirty="0" err="1">
                <a:ln>
                  <a:noFill/>
                </a:ln>
                <a:solidFill>
                  <a:srgbClr val="FFFFFF"/>
                </a:solidFill>
                <a:effectLst/>
                <a:uLnTx/>
                <a:uFillTx/>
                <a:latin typeface="Segoe UI"/>
                <a:ea typeface="+mn-ea"/>
                <a:cs typeface="+mn-cs"/>
              </a:rPr>
              <a:t>AccessibilitySupport</a:t>
            </a:r>
            <a:endParaRPr kumimoji="0" lang="en-US" sz="2244"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p:cNvSpPr/>
          <p:nvPr/>
        </p:nvSpPr>
        <p:spPr>
          <a:xfrm>
            <a:off x="6218237" y="5923241"/>
            <a:ext cx="6705600" cy="783035"/>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solidFill>
                  <a:srgbClr val="FFFFFF"/>
                </a:solidFill>
                <a:effectLst/>
                <a:uLnTx/>
                <a:uFillTx/>
                <a:latin typeface="Segoe UI"/>
                <a:ea typeface="+mn-ea"/>
                <a:cs typeface="+mn-cs"/>
              </a:rPr>
              <a:t>User voice Forum for Accessibility Feedback: Aka.ms/</a:t>
            </a:r>
            <a:r>
              <a:rPr kumimoji="0" lang="en-US" sz="2244" b="0" i="0" u="none" strike="noStrike" kern="1200" cap="none" spc="0" normalizeH="0" baseline="0" noProof="0" dirty="0" err="1">
                <a:ln>
                  <a:noFill/>
                </a:ln>
                <a:solidFill>
                  <a:srgbClr val="FFFFFF"/>
                </a:solidFill>
                <a:effectLst/>
                <a:uLnTx/>
                <a:uFillTx/>
                <a:latin typeface="Segoe UI"/>
                <a:ea typeface="+mn-ea"/>
                <a:cs typeface="+mn-cs"/>
              </a:rPr>
              <a:t>AccessibilityFeedback</a:t>
            </a:r>
            <a:endParaRPr kumimoji="0" lang="en-US" sz="224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p:nvPr>
        </p:nvSpPr>
        <p:spPr/>
        <p:txBody>
          <a:bodyPr/>
          <a:lstStyle/>
          <a:p>
            <a:r>
              <a:rPr lang="en-US" dirty="0"/>
              <a:t>We want to hear from you.</a:t>
            </a:r>
          </a:p>
        </p:txBody>
      </p:sp>
    </p:spTree>
    <p:extLst>
      <p:ext uri="{BB962C8B-B14F-4D97-AF65-F5344CB8AC3E}">
        <p14:creationId xmlns:p14="http://schemas.microsoft.com/office/powerpoint/2010/main" val="13739124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866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573462"/>
            <a:ext cx="5486399" cy="1098762"/>
          </a:xfrm>
        </p:spPr>
        <p:txBody>
          <a:bodyPr/>
          <a:lstStyle/>
          <a:p>
            <a:r>
              <a:rPr lang="en-US" dirty="0"/>
              <a:t>Steve’s Story</a:t>
            </a:r>
          </a:p>
        </p:txBody>
      </p:sp>
    </p:spTree>
    <p:extLst>
      <p:ext uri="{BB962C8B-B14F-4D97-AF65-F5344CB8AC3E}">
        <p14:creationId xmlns:p14="http://schemas.microsoft.com/office/powerpoint/2010/main" val="37168807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dirty="0"/>
              <a:t>Video</a:t>
            </a:r>
          </a:p>
        </p:txBody>
      </p:sp>
      <p:pic>
        <p:nvPicPr>
          <p:cNvPr id="4" name="Online Media 3" descr="YouTube video of Steve's story - how he used OneNote to manage medical information when his daughter Gaby was hospitalized.">
            <a:hlinkClick r:id="" action="ppaction://media"/>
            <a:extLst>
              <a:ext uri="{FF2B5EF4-FFF2-40B4-BE49-F238E27FC236}">
                <a16:creationId xmlns:a16="http://schemas.microsoft.com/office/drawing/2014/main" id="{DD8E36DE-D21F-4090-AF55-6B152B54EF27}"/>
              </a:ext>
            </a:extLst>
          </p:cNvPr>
          <p:cNvPicPr>
            <a:picLocks noRot="1" noChangeAspect="1"/>
          </p:cNvPicPr>
          <p:nvPr>
            <a:videoFile r:link="rId1"/>
          </p:nvPr>
        </p:nvPicPr>
        <p:blipFill>
          <a:blip r:embed="rId4"/>
          <a:stretch>
            <a:fillRect/>
          </a:stretch>
        </p:blipFill>
        <p:spPr>
          <a:xfrm>
            <a:off x="1570037" y="19503"/>
            <a:ext cx="9296400" cy="6975022"/>
          </a:xfrm>
          <a:prstGeom prst="rect">
            <a:avLst/>
          </a:prstGeom>
        </p:spPr>
      </p:pic>
    </p:spTree>
    <p:extLst>
      <p:ext uri="{BB962C8B-B14F-4D97-AF65-F5344CB8AC3E}">
        <p14:creationId xmlns:p14="http://schemas.microsoft.com/office/powerpoint/2010/main" val="19092780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1E46-CF6D-41FB-A9B5-328756C5FD7A}"/>
              </a:ext>
            </a:extLst>
          </p:cNvPr>
          <p:cNvSpPr>
            <a:spLocks noGrp="1"/>
          </p:cNvSpPr>
          <p:nvPr>
            <p:ph type="title"/>
          </p:nvPr>
        </p:nvSpPr>
        <p:spPr/>
        <p:txBody>
          <a:bodyPr/>
          <a:lstStyle/>
          <a:p>
            <a:r>
              <a:rPr lang="en-US" dirty="0"/>
              <a:t>Types of information We Take For Granted</a:t>
            </a:r>
            <a:br>
              <a:rPr lang="en-US" dirty="0"/>
            </a:br>
            <a:r>
              <a:rPr lang="en-US" dirty="0"/>
              <a:t>	</a:t>
            </a:r>
          </a:p>
        </p:txBody>
      </p:sp>
      <p:sp>
        <p:nvSpPr>
          <p:cNvPr id="3" name="Text Placeholder 2">
            <a:extLst>
              <a:ext uri="{FF2B5EF4-FFF2-40B4-BE49-F238E27FC236}">
                <a16:creationId xmlns:a16="http://schemas.microsoft.com/office/drawing/2014/main" id="{2B2CF57F-8CCA-461E-9B63-45887DE52735}"/>
              </a:ext>
            </a:extLst>
          </p:cNvPr>
          <p:cNvSpPr>
            <a:spLocks noGrp="1"/>
          </p:cNvSpPr>
          <p:nvPr>
            <p:ph type="body" sz="quarter" idx="10"/>
          </p:nvPr>
        </p:nvSpPr>
        <p:spPr>
          <a:xfrm>
            <a:off x="274638" y="1269364"/>
            <a:ext cx="11887200" cy="3447098"/>
          </a:xfrm>
        </p:spPr>
        <p:txBody>
          <a:bodyPr/>
          <a:lstStyle/>
          <a:p>
            <a:r>
              <a:rPr lang="en-US" dirty="0"/>
              <a:t>Contact info for family,</a:t>
            </a:r>
          </a:p>
          <a:p>
            <a:r>
              <a:rPr lang="en-US" dirty="0"/>
              <a:t>Phone numbers for doctors and pharmacies,</a:t>
            </a:r>
          </a:p>
          <a:p>
            <a:r>
              <a:rPr lang="en-US" dirty="0"/>
              <a:t>Prescription information,</a:t>
            </a:r>
          </a:p>
          <a:p>
            <a:r>
              <a:rPr lang="en-US" dirty="0"/>
              <a:t>Account numbers and financial information…</a:t>
            </a:r>
          </a:p>
          <a:p>
            <a:endParaRPr lang="en-US" dirty="0"/>
          </a:p>
        </p:txBody>
      </p:sp>
    </p:spTree>
    <p:extLst>
      <p:ext uri="{BB962C8B-B14F-4D97-AF65-F5344CB8AC3E}">
        <p14:creationId xmlns:p14="http://schemas.microsoft.com/office/powerpoint/2010/main" val="41734066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F038-93E4-4AEC-82E6-C539C8ABAB1D}"/>
              </a:ext>
            </a:extLst>
          </p:cNvPr>
          <p:cNvSpPr>
            <a:spLocks noGrp="1"/>
          </p:cNvSpPr>
          <p:nvPr>
            <p:ph type="title"/>
          </p:nvPr>
        </p:nvSpPr>
        <p:spPr>
          <a:xfrm>
            <a:off x="274639" y="65087"/>
            <a:ext cx="11889564" cy="917575"/>
          </a:xfrm>
        </p:spPr>
        <p:txBody>
          <a:bodyPr/>
          <a:lstStyle/>
          <a:p>
            <a:r>
              <a:rPr lang="en-US" dirty="0"/>
              <a:t>Ordering meals and shopping for groceries can become a challenge.</a:t>
            </a:r>
          </a:p>
        </p:txBody>
      </p:sp>
      <p:sp>
        <p:nvSpPr>
          <p:cNvPr id="3" name="Text Placeholder 2">
            <a:extLst>
              <a:ext uri="{FF2B5EF4-FFF2-40B4-BE49-F238E27FC236}">
                <a16:creationId xmlns:a16="http://schemas.microsoft.com/office/drawing/2014/main" id="{0093C720-DFBD-4169-8CE0-FDE3AE4608E0}"/>
              </a:ext>
            </a:extLst>
          </p:cNvPr>
          <p:cNvSpPr>
            <a:spLocks noGrp="1"/>
          </p:cNvSpPr>
          <p:nvPr>
            <p:ph type="body" sz="quarter" idx="10"/>
          </p:nvPr>
        </p:nvSpPr>
        <p:spPr>
          <a:xfrm>
            <a:off x="274637" y="1973262"/>
            <a:ext cx="11887200" cy="2971800"/>
          </a:xfrm>
        </p:spPr>
        <p:txBody>
          <a:bodyPr/>
          <a:lstStyle/>
          <a:p>
            <a:r>
              <a:rPr lang="en-US" dirty="0"/>
              <a:t>Making grocery lists can be a challenge when focusing is difficult.</a:t>
            </a:r>
          </a:p>
          <a:p>
            <a:r>
              <a:rPr lang="en-US" dirty="0"/>
              <a:t>Ordering pizza or other food can seem daunting if research is needed to find phone numbers/web sites/menus.</a:t>
            </a:r>
          </a:p>
          <a:p>
            <a:endParaRPr lang="en-US" dirty="0"/>
          </a:p>
        </p:txBody>
      </p:sp>
      <p:pic>
        <p:nvPicPr>
          <p:cNvPr id="5" name="Picture 4" descr="A slice of pizza&#10;&#10;Description generated with very high confidence">
            <a:extLst>
              <a:ext uri="{FF2B5EF4-FFF2-40B4-BE49-F238E27FC236}">
                <a16:creationId xmlns:a16="http://schemas.microsoft.com/office/drawing/2014/main" id="{0F87A39D-4153-49D2-BAE4-AAC00AD06F6F}"/>
              </a:ext>
            </a:extLst>
          </p:cNvPr>
          <p:cNvPicPr>
            <a:picLocks noChangeAspect="1"/>
          </p:cNvPicPr>
          <p:nvPr/>
        </p:nvPicPr>
        <p:blipFill>
          <a:blip r:embed="rId3"/>
          <a:stretch>
            <a:fillRect/>
          </a:stretch>
        </p:blipFill>
        <p:spPr>
          <a:xfrm>
            <a:off x="12241064" y="68248"/>
            <a:ext cx="10283973" cy="6858014"/>
          </a:xfrm>
          <a:prstGeom prst="rect">
            <a:avLst/>
          </a:prstGeom>
        </p:spPr>
      </p:pic>
    </p:spTree>
    <p:extLst>
      <p:ext uri="{BB962C8B-B14F-4D97-AF65-F5344CB8AC3E}">
        <p14:creationId xmlns:p14="http://schemas.microsoft.com/office/powerpoint/2010/main" val="1085754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FF1D-FAEF-4ABA-B0CF-1BABA7A254F1}"/>
              </a:ext>
            </a:extLst>
          </p:cNvPr>
          <p:cNvSpPr>
            <a:spLocks noGrp="1"/>
          </p:cNvSpPr>
          <p:nvPr>
            <p:ph type="title"/>
          </p:nvPr>
        </p:nvSpPr>
        <p:spPr/>
        <p:txBody>
          <a:bodyPr/>
          <a:lstStyle/>
          <a:p>
            <a:r>
              <a:rPr lang="en-US" dirty="0"/>
              <a:t>Questions to Ask Yourself</a:t>
            </a:r>
          </a:p>
        </p:txBody>
      </p:sp>
      <p:sp>
        <p:nvSpPr>
          <p:cNvPr id="3" name="Text Placeholder 2">
            <a:extLst>
              <a:ext uri="{FF2B5EF4-FFF2-40B4-BE49-F238E27FC236}">
                <a16:creationId xmlns:a16="http://schemas.microsoft.com/office/drawing/2014/main" id="{A98C306D-B446-4ACA-865A-091A7BA1FA62}"/>
              </a:ext>
            </a:extLst>
          </p:cNvPr>
          <p:cNvSpPr>
            <a:spLocks noGrp="1"/>
          </p:cNvSpPr>
          <p:nvPr>
            <p:ph type="body" sz="quarter" idx="10"/>
          </p:nvPr>
        </p:nvSpPr>
        <p:spPr>
          <a:xfrm>
            <a:off x="274637" y="1263173"/>
            <a:ext cx="11887200" cy="4985980"/>
          </a:xfrm>
        </p:spPr>
        <p:txBody>
          <a:bodyPr/>
          <a:lstStyle/>
          <a:p>
            <a:r>
              <a:rPr lang="en-US" dirty="0"/>
              <a:t>What happens if I don’t have access to my phone or computer?</a:t>
            </a:r>
          </a:p>
          <a:p>
            <a:r>
              <a:rPr lang="en-US" dirty="0"/>
              <a:t>Does my important information exist in multiple places/on multiple devices?</a:t>
            </a:r>
          </a:p>
          <a:p>
            <a:r>
              <a:rPr lang="en-US" dirty="0"/>
              <a:t>If I am injured, can someone else access data that might be secured with a passcode, pin, or password?</a:t>
            </a:r>
          </a:p>
          <a:p>
            <a:r>
              <a:rPr lang="en-US" dirty="0"/>
              <a:t>What could no access to the Internet mean for me and my information?</a:t>
            </a:r>
          </a:p>
        </p:txBody>
      </p:sp>
    </p:spTree>
    <p:extLst>
      <p:ext uri="{BB962C8B-B14F-4D97-AF65-F5344CB8AC3E}">
        <p14:creationId xmlns:p14="http://schemas.microsoft.com/office/powerpoint/2010/main" val="6742291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C27D-CCA0-4392-A367-B5358A4AFCEA}"/>
              </a:ext>
            </a:extLst>
          </p:cNvPr>
          <p:cNvSpPr>
            <a:spLocks noGrp="1"/>
          </p:cNvSpPr>
          <p:nvPr>
            <p:ph type="title"/>
          </p:nvPr>
        </p:nvSpPr>
        <p:spPr/>
        <p:txBody>
          <a:bodyPr/>
          <a:lstStyle/>
          <a:p>
            <a:r>
              <a:rPr lang="en-US" dirty="0"/>
              <a:t>More Questions to Ask Yourself</a:t>
            </a:r>
          </a:p>
        </p:txBody>
      </p:sp>
      <p:sp>
        <p:nvSpPr>
          <p:cNvPr id="3" name="Text Placeholder 2">
            <a:extLst>
              <a:ext uri="{FF2B5EF4-FFF2-40B4-BE49-F238E27FC236}">
                <a16:creationId xmlns:a16="http://schemas.microsoft.com/office/drawing/2014/main" id="{2045C8CD-EBF7-4797-B86D-6C1924E2A572}"/>
              </a:ext>
            </a:extLst>
          </p:cNvPr>
          <p:cNvSpPr>
            <a:spLocks noGrp="1"/>
          </p:cNvSpPr>
          <p:nvPr>
            <p:ph type="body" sz="quarter" idx="10"/>
          </p:nvPr>
        </p:nvSpPr>
        <p:spPr>
          <a:xfrm>
            <a:off x="274638" y="1212850"/>
            <a:ext cx="11887200" cy="4431983"/>
          </a:xfrm>
        </p:spPr>
        <p:txBody>
          <a:bodyPr/>
          <a:lstStyle/>
          <a:p>
            <a:r>
              <a:rPr lang="en-US" dirty="0"/>
              <a:t>What about my spouse/partner/child/parent, do I have access to their personal info in an emergency?</a:t>
            </a:r>
          </a:p>
          <a:p>
            <a:r>
              <a:rPr lang="en-US" dirty="0"/>
              <a:t>Do I have a way to share information with others and have them share information with me?</a:t>
            </a:r>
          </a:p>
          <a:p>
            <a:r>
              <a:rPr lang="en-US" dirty="0"/>
              <a:t>Can a product update, software update, OS update lock me out of my own information?</a:t>
            </a:r>
          </a:p>
          <a:p>
            <a:endParaRPr lang="en-US" dirty="0"/>
          </a:p>
        </p:txBody>
      </p:sp>
    </p:spTree>
    <p:extLst>
      <p:ext uri="{BB962C8B-B14F-4D97-AF65-F5344CB8AC3E}">
        <p14:creationId xmlns:p14="http://schemas.microsoft.com/office/powerpoint/2010/main" val="29689792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3B47-AEE0-4378-BDED-F4FE95E0777C}"/>
              </a:ext>
            </a:extLst>
          </p:cNvPr>
          <p:cNvSpPr>
            <a:spLocks noGrp="1"/>
          </p:cNvSpPr>
          <p:nvPr>
            <p:ph type="title"/>
          </p:nvPr>
        </p:nvSpPr>
        <p:spPr/>
        <p:txBody>
          <a:bodyPr/>
          <a:lstStyle/>
          <a:p>
            <a:r>
              <a:rPr lang="en-US" dirty="0"/>
              <a:t>How did OneNote Play a Critical Role for me and My Family</a:t>
            </a:r>
          </a:p>
        </p:txBody>
      </p:sp>
      <p:sp>
        <p:nvSpPr>
          <p:cNvPr id="3" name="Text Placeholder 2">
            <a:extLst>
              <a:ext uri="{FF2B5EF4-FFF2-40B4-BE49-F238E27FC236}">
                <a16:creationId xmlns:a16="http://schemas.microsoft.com/office/drawing/2014/main" id="{BF4A4A3F-0DEF-48A9-85A4-21A1F5D51D7D}"/>
              </a:ext>
            </a:extLst>
          </p:cNvPr>
          <p:cNvSpPr>
            <a:spLocks noGrp="1"/>
          </p:cNvSpPr>
          <p:nvPr>
            <p:ph type="body" sz="quarter" idx="10"/>
          </p:nvPr>
        </p:nvSpPr>
        <p:spPr>
          <a:xfrm>
            <a:off x="274638" y="2278062"/>
            <a:ext cx="11887200" cy="4106108"/>
          </a:xfrm>
        </p:spPr>
        <p:txBody>
          <a:bodyPr/>
          <a:lstStyle/>
          <a:p>
            <a:r>
              <a:rPr lang="en-US" dirty="0"/>
              <a:t>Information capture possible via computer, phone, web, Email, …</a:t>
            </a:r>
          </a:p>
          <a:p>
            <a:r>
              <a:rPr lang="en-US" dirty="0"/>
              <a:t>Ability to capture multiple formats such as text, images, web pages, audio recordings, …</a:t>
            </a:r>
          </a:p>
          <a:p>
            <a:r>
              <a:rPr lang="en-US" dirty="0"/>
              <a:t>Easy to share information with others and for others to share information with me.</a:t>
            </a:r>
          </a:p>
          <a:p>
            <a:r>
              <a:rPr lang="en-US" dirty="0"/>
              <a:t>Worked even when cell phone and Internet did not.</a:t>
            </a:r>
          </a:p>
          <a:p>
            <a:endParaRPr lang="en-US" dirty="0"/>
          </a:p>
        </p:txBody>
      </p:sp>
    </p:spTree>
    <p:extLst>
      <p:ext uri="{BB962C8B-B14F-4D97-AF65-F5344CB8AC3E}">
        <p14:creationId xmlns:p14="http://schemas.microsoft.com/office/powerpoint/2010/main" val="352532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Guide to OneNote</a:t>
            </a:r>
          </a:p>
        </p:txBody>
      </p:sp>
    </p:spTree>
    <p:extLst>
      <p:ext uri="{BB962C8B-B14F-4D97-AF65-F5344CB8AC3E}">
        <p14:creationId xmlns:p14="http://schemas.microsoft.com/office/powerpoint/2010/main" val="3834281667"/>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3.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5C9FBD3772F994BBED6F8F9A862E371" ma:contentTypeVersion="13" ma:contentTypeDescription="Create a new document." ma:contentTypeScope="" ma:versionID="736b445f64f19a6fc776c13bc6ff3611">
  <xsd:schema xmlns:xsd="http://www.w3.org/2001/XMLSchema" xmlns:xs="http://www.w3.org/2001/XMLSchema" xmlns:p="http://schemas.microsoft.com/office/2006/metadata/properties" xmlns:ns1="http://schemas.microsoft.com/sharepoint/v3" xmlns:ns2="6c3b8586-d3a4-4d3d-a534-30f221f2adf7" xmlns:ns3="a9fcdf26-d2ab-4e04-b9b9-27590be95ed6" targetNamespace="http://schemas.microsoft.com/office/2006/metadata/properties" ma:root="true" ma:fieldsID="6e5cf570c76aa80ab5b78e1067fc19b1" ns1:_="" ns2:_="" ns3:_="">
    <xsd:import namespace="http://schemas.microsoft.com/sharepoint/v3"/>
    <xsd:import namespace="6c3b8586-d3a4-4d3d-a534-30f221f2adf7"/>
    <xsd:import namespace="a9fcdf26-d2ab-4e04-b9b9-27590be95ed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6" nillable="true" ma:displayName="Unified Compliance Policy Properties" ma:description="" ma:hidden="true" ma:internalName="_ip_UnifiedCompliancePolicyProperties">
      <xsd:simpleType>
        <xsd:restriction base="dms:Note"/>
      </xsd:simpleType>
    </xsd:element>
    <xsd:element name="_ip_UnifiedCompliancePolicyUIAction" ma:index="17"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3b8586-d3a4-4d3d-a534-30f221f2adf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9fcdf26-d2ab-4e04-b9b9-27590be95ed6"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MediaServiceFastMetadata xmlns="a9fcdf26-d2ab-4e04-b9b9-27590be95ed6">{"officeBundle":{"ctag":"\"c:{FBAC432B-DB32-4492-BD4C-81F5F0FA1689},2\"","fatalError":true,"version":"1.78172825"}}</MediaServiceFastMetadata>
    <MediaServiceMetadata xmlns="a9fcdf26-d2ab-4e04-b9b9-27590be95ed6">{"officeBundle":{"ctag":"\"c:{FBAC432B-DB32-4492-BD4C-81F5F0FA1689},2\"","fatalError":true,"errorInfo":"Server_FragmentLimitExceeded","version":"1.78172825"}}</MediaServiceMetadata>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3F3371E-6AD2-4DBB-80CE-FC46A06AB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3b8586-d3a4-4d3d-a534-30f221f2adf7"/>
    <ds:schemaRef ds:uri="a9fcdf26-d2ab-4e04-b9b9-27590be95e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a9fcdf26-d2ab-4e04-b9b9-27590be95ed6"/>
  </ds:schemaRefs>
</ds:datastoreItem>
</file>

<file path=docProps/app.xml><?xml version="1.0" encoding="utf-8"?>
<Properties xmlns="http://schemas.openxmlformats.org/officeDocument/2006/extended-properties" xmlns:vt="http://schemas.openxmlformats.org/officeDocument/2006/docPropsVTypes">
  <Template>Brand_template_16-9_Business_DARK_BLUE_2016_1</Template>
  <TotalTime>1327</TotalTime>
  <Words>1064</Words>
  <Application>Microsoft Office PowerPoint</Application>
  <PresentationFormat>Custom</PresentationFormat>
  <Paragraphs>150</Paragraphs>
  <Slides>19</Slides>
  <Notes>19</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Arial</vt:lpstr>
      <vt:lpstr>Calibri</vt:lpstr>
      <vt:lpstr>Consolas</vt:lpstr>
      <vt:lpstr>Segoe UI</vt:lpstr>
      <vt:lpstr>Segoe UI Light</vt:lpstr>
      <vt:lpstr>Wingdings</vt:lpstr>
      <vt:lpstr>WHITE TEMPLATE</vt:lpstr>
      <vt:lpstr>COLOR TEMPLATE</vt:lpstr>
      <vt:lpstr>5_WHITE TEMPLATE</vt:lpstr>
      <vt:lpstr>How I used OneNote to manage a medical crisis  Steve Sawczyn Solutions Architect – Deque Systems  Ailsa Leen Product Manager - Microsoft  </vt:lpstr>
      <vt:lpstr>Steve’s Story</vt:lpstr>
      <vt:lpstr>Video</vt:lpstr>
      <vt:lpstr>Types of information We Take For Granted  </vt:lpstr>
      <vt:lpstr>Ordering meals and shopping for groceries can become a challenge.</vt:lpstr>
      <vt:lpstr>Questions to Ask Yourself</vt:lpstr>
      <vt:lpstr>More Questions to Ask Yourself</vt:lpstr>
      <vt:lpstr>How did OneNote Play a Critical Role for me and My Family</vt:lpstr>
      <vt:lpstr>Practical Guide to OneNote</vt:lpstr>
      <vt:lpstr>Introducing Microsoft OneNote</vt:lpstr>
      <vt:lpstr>Some Updates</vt:lpstr>
      <vt:lpstr>Office 365 ProPlus Overview</vt:lpstr>
      <vt:lpstr>Office 365 Sessions at CSUN ATC in Seaport Ballroom H</vt:lpstr>
      <vt:lpstr>OneNote Demo</vt:lpstr>
      <vt:lpstr>Office Lens Demo</vt:lpstr>
      <vt:lpstr>Steve’s Ideas for Improving OneNote</vt:lpstr>
      <vt:lpstr>Presenter Contact Info</vt:lpstr>
      <vt:lpstr>We want to hear from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Tarena Shanaberger</dc:creator>
  <cp:keywords/>
  <dc:description>Template: Maryfj_x000d_
Formatting: _x000d_
Audience Type:</dc:description>
  <cp:lastModifiedBy>Ailsa Leen</cp:lastModifiedBy>
  <cp:revision>30</cp:revision>
  <dcterms:created xsi:type="dcterms:W3CDTF">2017-01-24T07:31:53Z</dcterms:created>
  <dcterms:modified xsi:type="dcterms:W3CDTF">2018-03-19T20:33:20Z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0x01010005C9FBD3772F994BBED6F8F9A862E371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oBundleCtag">
    <vt:lpwstr>"c:{FBAC432B-DB32-4492-BD4C-81F5F0FA1689},2"</vt:lpwstr>
  </property>
  <property fmtid="{D5CDD505-2E9C-101B-9397-08002B2CF9AE}" pid="15" name="oBundleVer">
    <vt:lpwstr>1.78172825</vt:lpwstr>
  </property>
  <property fmtid="{D5CDD505-2E9C-101B-9397-08002B2CF9AE}" pid="16" name="oBundleFail">
    <vt:lpwstr>true</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v-taresh@microsoft.com</vt:lpwstr>
  </property>
  <property fmtid="{D5CDD505-2E9C-101B-9397-08002B2CF9AE}" pid="20" name="MSIP_Label_f42aa342-8706-4288-bd11-ebb85995028c_SetDate">
    <vt:lpwstr>2017-12-29T18:55:45.4229319Z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General</vt:lpwstr>
  </property>
</Properties>
</file>